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/>
    <p:restoredTop sz="81905" autoAdjust="0"/>
  </p:normalViewPr>
  <p:slideViewPr>
    <p:cSldViewPr>
      <p:cViewPr varScale="1">
        <p:scale>
          <a:sx n="104" d="100"/>
          <a:sy n="104" d="100"/>
        </p:scale>
        <p:origin x="2144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B9A630-F8B5-4659-9E4F-DEB0B3C49237}" type="datetimeFigureOut">
              <a:rPr lang="en-AU" smtClean="0"/>
              <a:t>1/10/19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0F5060-E551-4C35-B3FA-2861B6E0FEB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18044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dirty="0"/>
              <a:t>Teacher Information: Ensure that you don’t reveal the slides or the notes before the activity.</a:t>
            </a:r>
          </a:p>
          <a:p>
            <a:pPr marL="0" indent="0">
              <a:buNone/>
            </a:pPr>
            <a:endParaRPr lang="en-AU" sz="1200" b="1" dirty="0"/>
          </a:p>
          <a:p>
            <a:pPr marL="0" indent="0">
              <a:buNone/>
            </a:pPr>
            <a:endParaRPr lang="en-AU" sz="1200" dirty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0F5060-E551-4C35-B3FA-2861B6E0FEB0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609014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4D38E-32A7-4A64-951A-D5DB65384F6D}" type="datetimeFigureOut">
              <a:rPr lang="en-AU" smtClean="0"/>
              <a:t>1/10/19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45EDC-C8A6-4E9E-8267-898028F3126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69953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4D38E-32A7-4A64-951A-D5DB65384F6D}" type="datetimeFigureOut">
              <a:rPr lang="en-AU" smtClean="0"/>
              <a:t>1/10/19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45EDC-C8A6-4E9E-8267-898028F3126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67316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4D38E-32A7-4A64-951A-D5DB65384F6D}" type="datetimeFigureOut">
              <a:rPr lang="en-AU" smtClean="0"/>
              <a:t>1/10/19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45EDC-C8A6-4E9E-8267-898028F3126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42615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4D38E-32A7-4A64-951A-D5DB65384F6D}" type="datetimeFigureOut">
              <a:rPr lang="en-AU" smtClean="0"/>
              <a:t>1/10/19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45EDC-C8A6-4E9E-8267-898028F3126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90405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4D38E-32A7-4A64-951A-D5DB65384F6D}" type="datetimeFigureOut">
              <a:rPr lang="en-AU" smtClean="0"/>
              <a:t>1/10/19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45EDC-C8A6-4E9E-8267-898028F3126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18401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4D38E-32A7-4A64-951A-D5DB65384F6D}" type="datetimeFigureOut">
              <a:rPr lang="en-AU" smtClean="0"/>
              <a:t>1/10/19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45EDC-C8A6-4E9E-8267-898028F3126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8159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4D38E-32A7-4A64-951A-D5DB65384F6D}" type="datetimeFigureOut">
              <a:rPr lang="en-AU" smtClean="0"/>
              <a:t>1/10/19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45EDC-C8A6-4E9E-8267-898028F3126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54790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4D38E-32A7-4A64-951A-D5DB65384F6D}" type="datetimeFigureOut">
              <a:rPr lang="en-AU" smtClean="0"/>
              <a:t>1/10/19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45EDC-C8A6-4E9E-8267-898028F3126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35702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4D38E-32A7-4A64-951A-D5DB65384F6D}" type="datetimeFigureOut">
              <a:rPr lang="en-AU" smtClean="0"/>
              <a:t>1/10/19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45EDC-C8A6-4E9E-8267-898028F3126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23661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4D38E-32A7-4A64-951A-D5DB65384F6D}" type="datetimeFigureOut">
              <a:rPr lang="en-AU" smtClean="0"/>
              <a:t>1/10/19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45EDC-C8A6-4E9E-8267-898028F3126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41121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4D38E-32A7-4A64-951A-D5DB65384F6D}" type="datetimeFigureOut">
              <a:rPr lang="en-AU" smtClean="0"/>
              <a:t>1/10/19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45EDC-C8A6-4E9E-8267-898028F3126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76865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4D38E-32A7-4A64-951A-D5DB65384F6D}" type="datetimeFigureOut">
              <a:rPr lang="en-AU" smtClean="0"/>
              <a:t>1/10/19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D45EDC-C8A6-4E9E-8267-898028F3126B}" type="slidenum">
              <a:rPr lang="en-AU" smtClean="0"/>
              <a:t>‹#›</a:t>
            </a:fld>
            <a:endParaRPr lang="en-AU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CB53DDF-196C-614B-8F67-963695E7AD6C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5703400"/>
            <a:ext cx="9252520" cy="1181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512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620688"/>
            <a:ext cx="4896544" cy="4483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5404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18</Words>
  <Application>Microsoft Macintosh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Boystown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Critical Thinking Images</dc:title>
  <dc:creator>Amanda Grehan</dc:creator>
  <cp:lastModifiedBy>Angela Dimitrakopoulos</cp:lastModifiedBy>
  <cp:revision>29</cp:revision>
  <dcterms:created xsi:type="dcterms:W3CDTF">2017-08-23T23:44:31Z</dcterms:created>
  <dcterms:modified xsi:type="dcterms:W3CDTF">2019-10-01T04:54:54Z</dcterms:modified>
</cp:coreProperties>
</file>