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7"/>
  </p:notesMasterIdLst>
  <p:sldIdLst>
    <p:sldId id="4848" r:id="rId5"/>
    <p:sldId id="4849" r:id="rId6"/>
    <p:sldId id="4852" r:id="rId7"/>
    <p:sldId id="4850" r:id="rId8"/>
    <p:sldId id="4851" r:id="rId9"/>
    <p:sldId id="4861" r:id="rId10"/>
    <p:sldId id="4862" r:id="rId11"/>
    <p:sldId id="4863" r:id="rId12"/>
    <p:sldId id="4864" r:id="rId13"/>
    <p:sldId id="4865" r:id="rId14"/>
    <p:sldId id="4866" r:id="rId15"/>
    <p:sldId id="4853" r:id="rId16"/>
  </p:sldIdLst>
  <p:sldSz cx="12192000" cy="6858000"/>
  <p:notesSz cx="6858000" cy="9144000"/>
  <p:defaultTextStyle>
    <a:defPPr>
      <a:defRPr lang="en-US"/>
    </a:defPPr>
    <a:lvl1pPr marL="0" algn="l" defTabSz="6095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04770" algn="l" defTabSz="6095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09539" algn="l" defTabSz="6095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14309" algn="l" defTabSz="6095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19078" algn="l" defTabSz="6095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23848" algn="l" defTabSz="6095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28617" algn="l" defTabSz="6095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33387" algn="l" defTabSz="6095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38156" algn="l" defTabSz="6095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2510 SMAR Hub Phase 2" id="{200026BB-966C-3F4F-AD80-E9048CD9CA11}">
          <p14:sldIdLst>
            <p14:sldId id="4848"/>
            <p14:sldId id="4849"/>
            <p14:sldId id="4852"/>
            <p14:sldId id="4850"/>
            <p14:sldId id="4851"/>
            <p14:sldId id="4861"/>
            <p14:sldId id="4862"/>
            <p14:sldId id="4863"/>
            <p14:sldId id="4864"/>
            <p14:sldId id="4865"/>
            <p14:sldId id="4866"/>
            <p14:sldId id="485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19" userDrawn="1">
          <p15:clr>
            <a:srgbClr val="A4A3A4"/>
          </p15:clr>
        </p15:guide>
        <p15:guide id="2" pos="393" userDrawn="1">
          <p15:clr>
            <a:srgbClr val="A4A3A4"/>
          </p15:clr>
        </p15:guide>
        <p15:guide id="3" pos="729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475AC5F-9E4C-1327-1460-2E45020FC991}" name="Dova Sin" initials="DS" userId="S::Dova.Sin@esafety.gov.au::7374bdc2-c2ca-440c-ab02-b0f0d9319d92" providerId="AD"/>
  <p188:author id="{21D11363-0863-2ED0-4748-D06FD1B6641D}" name="Kelly Tallon" initials="KT" userId="S::kelly.tallon@esafety.gov.au::574384d6-398c-44bd-bfde-935fa9b9a30b" providerId="AD"/>
  <p188:author id="{96D77363-C42A-2BFF-FF03-ECA61AC637FB}" name="Rebecca Lewis" initials="RL" userId="S::rebecca.lewis@esafety.gov.au::459a4b36-0e1a-498b-bc8a-1c528030d725" providerId="AD"/>
  <p188:author id="{538DA29A-E018-4AB1-3922-402C71A85E84}" name="Dara Vongsonephet" initials="DV" userId="S::dara.vongsonephet@esafety.gov.au::8a0e56f1-48e8-4953-a60b-22f672ad1e29" providerId="AD"/>
  <p188:author id="{33D42E9C-67D6-0879-DCA5-861C80A4D456}" name="Jasmine Ng" initials="JN" userId="S::Jasmine.Ng@esafety.gov.au::48846e97-76ab-452b-88ef-1ff2c1acd9b1" providerId="AD"/>
  <p188:author id="{1F3A9DC9-70E1-4815-F4AE-C10618BAB208}" name="Jim Dickins" initials="JD" userId="S::jim.dickins@esafety.gov.au::0c07b847-7a6b-4ea7-b1f4-37bf74f81335" providerId="AD"/>
  <p188:author id="{C27F0BDB-3B4C-5846-CD21-759E47C39038}" name="Michael Skwarek" initials="MS" userId="S::michael.skwarek@esafety.gov.au::23665a7a-9740-4381-a831-ec533f485ee5" providerId="AD"/>
  <p188:author id="{EAAC89E7-5B63-6656-AEBE-0585FE4C7763}" name="Jasmine Ng" initials="JN" userId="S::jasmine.ng@esafety.gov.au::48846e97-76ab-452b-88ef-1ff2c1acd9b1" providerId="AD"/>
  <p188:author id="{509FF5F4-2AC8-1FF1-5732-04E8E39B2B76}" name="eSafety" initials="eS" userId="eSafety" providerId="None"/>
  <p188:author id="{0806D8F7-4D9F-8950-EDB3-FCF9B5A86576}" name="Deborah Rice" initials="DR" userId="S::deborah.rice@esafety.gov.au::3afb2ee4-bcea-4c87-854b-0b85604dac88" providerId="AD"/>
  <p188:author id="{06FE59FB-CAA6-A692-FDAF-2F6EFD4C831B}" name="Dara Vongsonephet" initials="DV" userId="S::Dara.Vongsonephet@esafety.gov.au::8a0e56f1-48e8-4953-a60b-22f672ad1e2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7D1"/>
    <a:srgbClr val="F7B7CC"/>
    <a:srgbClr val="B8D1EA"/>
    <a:srgbClr val="FBF7D8"/>
    <a:srgbClr val="D6C8A7"/>
    <a:srgbClr val="F6E98E"/>
    <a:srgbClr val="4E6DAA"/>
    <a:srgbClr val="B5244D"/>
    <a:srgbClr val="D990A5"/>
    <a:srgbClr val="2D3D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520235-8F09-452B-BBB0-B7A93DD002F0}" v="18" dt="2025-11-04T01:18:28.054"/>
    <p1510:client id="{B9E18137-C242-45BA-9BA1-E5BAA93D3115}" v="6" dt="2025-11-03T23:54:41.1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196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20" y="354"/>
      </p:cViewPr>
      <p:guideLst>
        <p:guide orient="horz" pos="2319"/>
        <p:guide pos="393"/>
        <p:guide pos="72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ra Vongsonephet" userId="8a0e56f1-48e8-4953-a60b-22f672ad1e29" providerId="ADAL" clId="{B9E18137-C242-45BA-9BA1-E5BAA93D3115}"/>
    <pc:docChg chg="modSld">
      <pc:chgData name="Dara Vongsonephet" userId="8a0e56f1-48e8-4953-a60b-22f672ad1e29" providerId="ADAL" clId="{B9E18137-C242-45BA-9BA1-E5BAA93D3115}" dt="2025-10-17T01:22:18.808" v="5" actId="20577"/>
      <pc:docMkLst>
        <pc:docMk/>
      </pc:docMkLst>
      <pc:sldChg chg="modSp mod">
        <pc:chgData name="Dara Vongsonephet" userId="8a0e56f1-48e8-4953-a60b-22f672ad1e29" providerId="ADAL" clId="{B9E18137-C242-45BA-9BA1-E5BAA93D3115}" dt="2025-10-17T01:22:18.808" v="5" actId="20577"/>
        <pc:sldMkLst>
          <pc:docMk/>
          <pc:sldMk cId="1327409963" sldId="4862"/>
        </pc:sldMkLst>
      </pc:sldChg>
    </pc:docChg>
  </pc:docChgLst>
  <pc:docChgLst>
    <pc:chgData name="Dara Vongsonephet" userId="8a0e56f1-48e8-4953-a60b-22f672ad1e29" providerId="ADAL" clId="{146D9AAE-9415-409F-BE7D-5CFF6BC0F296}"/>
    <pc:docChg chg="undo custSel modSld addMainMaster delMainMaster modMainMaster">
      <pc:chgData name="Dara Vongsonephet" userId="8a0e56f1-48e8-4953-a60b-22f672ad1e29" providerId="ADAL" clId="{146D9AAE-9415-409F-BE7D-5CFF6BC0F296}" dt="2025-11-04T01:20:54.936" v="90" actId="20578"/>
      <pc:docMkLst>
        <pc:docMk/>
      </pc:docMkLst>
      <pc:sldChg chg="delSp mod">
        <pc:chgData name="Dara Vongsonephet" userId="8a0e56f1-48e8-4953-a60b-22f672ad1e29" providerId="ADAL" clId="{146D9AAE-9415-409F-BE7D-5CFF6BC0F296}" dt="2025-11-04T01:13:43.860" v="34" actId="21"/>
        <pc:sldMkLst>
          <pc:docMk/>
          <pc:sldMk cId="3621944718" sldId="4848"/>
        </pc:sldMkLst>
        <pc:spChg chg="del">
          <ac:chgData name="Dara Vongsonephet" userId="8a0e56f1-48e8-4953-a60b-22f672ad1e29" providerId="ADAL" clId="{146D9AAE-9415-409F-BE7D-5CFF6BC0F296}" dt="2025-11-04T01:13:43.860" v="34" actId="21"/>
          <ac:spMkLst>
            <pc:docMk/>
            <pc:sldMk cId="3621944718" sldId="4848"/>
            <ac:spMk id="64" creationId="{6662085D-22B8-B1CE-94E3-A1EE1B8F71E4}"/>
          </ac:spMkLst>
        </pc:spChg>
        <pc:spChg chg="del">
          <ac:chgData name="Dara Vongsonephet" userId="8a0e56f1-48e8-4953-a60b-22f672ad1e29" providerId="ADAL" clId="{146D9AAE-9415-409F-BE7D-5CFF6BC0F296}" dt="2025-11-04T01:13:43.860" v="34" actId="21"/>
          <ac:spMkLst>
            <pc:docMk/>
            <pc:sldMk cId="3621944718" sldId="4848"/>
            <ac:spMk id="66" creationId="{70B469BC-EC2F-B3DA-5BC6-1F77E9238347}"/>
          </ac:spMkLst>
        </pc:spChg>
        <pc:spChg chg="del">
          <ac:chgData name="Dara Vongsonephet" userId="8a0e56f1-48e8-4953-a60b-22f672ad1e29" providerId="ADAL" clId="{146D9AAE-9415-409F-BE7D-5CFF6BC0F296}" dt="2025-11-04T01:13:43.860" v="34" actId="21"/>
          <ac:spMkLst>
            <pc:docMk/>
            <pc:sldMk cId="3621944718" sldId="4848"/>
            <ac:spMk id="68" creationId="{9A8163FC-AA17-2D58-1EF1-2DAFB0CCE33C}"/>
          </ac:spMkLst>
        </pc:spChg>
        <pc:grpChg chg="del">
          <ac:chgData name="Dara Vongsonephet" userId="8a0e56f1-48e8-4953-a60b-22f672ad1e29" providerId="ADAL" clId="{146D9AAE-9415-409F-BE7D-5CFF6BC0F296}" dt="2025-11-04T01:13:43.860" v="34" actId="21"/>
          <ac:grpSpMkLst>
            <pc:docMk/>
            <pc:sldMk cId="3621944718" sldId="4848"/>
            <ac:grpSpMk id="5" creationId="{DEC16001-604F-C9CA-A473-2A0F2F1466C8}"/>
          </ac:grpSpMkLst>
        </pc:grpChg>
        <pc:picChg chg="del">
          <ac:chgData name="Dara Vongsonephet" userId="8a0e56f1-48e8-4953-a60b-22f672ad1e29" providerId="ADAL" clId="{146D9AAE-9415-409F-BE7D-5CFF6BC0F296}" dt="2025-11-04T01:13:43.860" v="34" actId="21"/>
          <ac:picMkLst>
            <pc:docMk/>
            <pc:sldMk cId="3621944718" sldId="4848"/>
            <ac:picMk id="2" creationId="{41E455DF-B365-7B52-3E51-CF0D6BD6597D}"/>
          </ac:picMkLst>
        </pc:picChg>
        <pc:cxnChg chg="del">
          <ac:chgData name="Dara Vongsonephet" userId="8a0e56f1-48e8-4953-a60b-22f672ad1e29" providerId="ADAL" clId="{146D9AAE-9415-409F-BE7D-5CFF6BC0F296}" dt="2025-11-04T01:13:43.860" v="34" actId="21"/>
          <ac:cxnSpMkLst>
            <pc:docMk/>
            <pc:sldMk cId="3621944718" sldId="4848"/>
            <ac:cxnSpMk id="69" creationId="{D0944547-CB9C-BDF6-B193-4BFFDF37DA66}"/>
          </ac:cxnSpMkLst>
        </pc:cxnChg>
      </pc:sldChg>
      <pc:sldChg chg="delSp mod modClrScheme chgLayout">
        <pc:chgData name="Dara Vongsonephet" userId="8a0e56f1-48e8-4953-a60b-22f672ad1e29" providerId="ADAL" clId="{146D9AAE-9415-409F-BE7D-5CFF6BC0F296}" dt="2025-11-04T01:14:14.464" v="39" actId="700"/>
        <pc:sldMkLst>
          <pc:docMk/>
          <pc:sldMk cId="3040110914" sldId="4849"/>
        </pc:sldMkLst>
        <pc:spChg chg="del">
          <ac:chgData name="Dara Vongsonephet" userId="8a0e56f1-48e8-4953-a60b-22f672ad1e29" providerId="ADAL" clId="{146D9AAE-9415-409F-BE7D-5CFF6BC0F296}" dt="2025-11-04T01:13:57.640" v="36" actId="21"/>
          <ac:spMkLst>
            <pc:docMk/>
            <pc:sldMk cId="3040110914" sldId="4849"/>
            <ac:spMk id="2" creationId="{E1EF2EBE-3D01-7786-9958-7FC33E204CC5}"/>
          </ac:spMkLst>
        </pc:spChg>
        <pc:spChg chg="del">
          <ac:chgData name="Dara Vongsonephet" userId="8a0e56f1-48e8-4953-a60b-22f672ad1e29" providerId="ADAL" clId="{146D9AAE-9415-409F-BE7D-5CFF6BC0F296}" dt="2025-11-04T01:13:57.640" v="36" actId="21"/>
          <ac:spMkLst>
            <pc:docMk/>
            <pc:sldMk cId="3040110914" sldId="4849"/>
            <ac:spMk id="26" creationId="{598693B0-76F4-BCFC-0D6B-3C5E6BBCCE96}"/>
          </ac:spMkLst>
        </pc:spChg>
        <pc:spChg chg="del">
          <ac:chgData name="Dara Vongsonephet" userId="8a0e56f1-48e8-4953-a60b-22f672ad1e29" providerId="ADAL" clId="{146D9AAE-9415-409F-BE7D-5CFF6BC0F296}" dt="2025-11-04T01:13:57.640" v="36" actId="21"/>
          <ac:spMkLst>
            <pc:docMk/>
            <pc:sldMk cId="3040110914" sldId="4849"/>
            <ac:spMk id="27" creationId="{0CE7FC30-6BFD-7E3E-2F18-E4466AA590B6}"/>
          </ac:spMkLst>
        </pc:spChg>
        <pc:spChg chg="del">
          <ac:chgData name="Dara Vongsonephet" userId="8a0e56f1-48e8-4953-a60b-22f672ad1e29" providerId="ADAL" clId="{146D9AAE-9415-409F-BE7D-5CFF6BC0F296}" dt="2025-11-04T01:13:57.640" v="36" actId="21"/>
          <ac:spMkLst>
            <pc:docMk/>
            <pc:sldMk cId="3040110914" sldId="4849"/>
            <ac:spMk id="28" creationId="{E3E8D178-64DE-069C-40DE-563CCC398CD5}"/>
          </ac:spMkLst>
        </pc:spChg>
        <pc:grpChg chg="del">
          <ac:chgData name="Dara Vongsonephet" userId="8a0e56f1-48e8-4953-a60b-22f672ad1e29" providerId="ADAL" clId="{146D9AAE-9415-409F-BE7D-5CFF6BC0F296}" dt="2025-11-04T01:13:57.640" v="36" actId="21"/>
          <ac:grpSpMkLst>
            <pc:docMk/>
            <pc:sldMk cId="3040110914" sldId="4849"/>
            <ac:grpSpMk id="3" creationId="{DE41E4D1-420C-27FB-3B09-7D86E5C8AFA1}"/>
          </ac:grpSpMkLst>
        </pc:grpChg>
        <pc:grpChg chg="del">
          <ac:chgData name="Dara Vongsonephet" userId="8a0e56f1-48e8-4953-a60b-22f672ad1e29" providerId="ADAL" clId="{146D9AAE-9415-409F-BE7D-5CFF6BC0F296}" dt="2025-11-04T01:13:57.640" v="36" actId="21"/>
          <ac:grpSpMkLst>
            <pc:docMk/>
            <pc:sldMk cId="3040110914" sldId="4849"/>
            <ac:grpSpMk id="6" creationId="{2603F8AD-36CC-F64E-C7D0-077539AE50A9}"/>
          </ac:grpSpMkLst>
        </pc:grpChg>
        <pc:grpChg chg="del">
          <ac:chgData name="Dara Vongsonephet" userId="8a0e56f1-48e8-4953-a60b-22f672ad1e29" providerId="ADAL" clId="{146D9AAE-9415-409F-BE7D-5CFF6BC0F296}" dt="2025-11-04T01:13:57.640" v="36" actId="21"/>
          <ac:grpSpMkLst>
            <pc:docMk/>
            <pc:sldMk cId="3040110914" sldId="4849"/>
            <ac:grpSpMk id="11" creationId="{3FE07E0C-91C5-451A-736A-8022D30D82C6}"/>
          </ac:grpSpMkLst>
        </pc:grpChg>
        <pc:grpChg chg="del">
          <ac:chgData name="Dara Vongsonephet" userId="8a0e56f1-48e8-4953-a60b-22f672ad1e29" providerId="ADAL" clId="{146D9AAE-9415-409F-BE7D-5CFF6BC0F296}" dt="2025-11-04T01:13:57.640" v="36" actId="21"/>
          <ac:grpSpMkLst>
            <pc:docMk/>
            <pc:sldMk cId="3040110914" sldId="4849"/>
            <ac:grpSpMk id="14" creationId="{E4BE6354-BCA5-5C4A-121C-92D7C8EEA5A9}"/>
          </ac:grpSpMkLst>
        </pc:grpChg>
        <pc:grpChg chg="del">
          <ac:chgData name="Dara Vongsonephet" userId="8a0e56f1-48e8-4953-a60b-22f672ad1e29" providerId="ADAL" clId="{146D9AAE-9415-409F-BE7D-5CFF6BC0F296}" dt="2025-11-04T01:13:57.640" v="36" actId="21"/>
          <ac:grpSpMkLst>
            <pc:docMk/>
            <pc:sldMk cId="3040110914" sldId="4849"/>
            <ac:grpSpMk id="17" creationId="{6F7C0089-6EFD-69B0-540A-A38237618413}"/>
          </ac:grpSpMkLst>
        </pc:grpChg>
      </pc:sldChg>
      <pc:sldChg chg="addSp delSp mod modClrScheme chgLayout">
        <pc:chgData name="Dara Vongsonephet" userId="8a0e56f1-48e8-4953-a60b-22f672ad1e29" providerId="ADAL" clId="{146D9AAE-9415-409F-BE7D-5CFF6BC0F296}" dt="2025-11-04T01:15:08.183" v="47" actId="700"/>
        <pc:sldMkLst>
          <pc:docMk/>
          <pc:sldMk cId="249197266" sldId="4850"/>
        </pc:sldMkLst>
        <pc:spChg chg="add del">
          <ac:chgData name="Dara Vongsonephet" userId="8a0e56f1-48e8-4953-a60b-22f672ad1e29" providerId="ADAL" clId="{146D9AAE-9415-409F-BE7D-5CFF6BC0F296}" dt="2025-11-04T01:14:50.743" v="44" actId="21"/>
          <ac:spMkLst>
            <pc:docMk/>
            <pc:sldMk cId="249197266" sldId="4850"/>
            <ac:spMk id="2" creationId="{64940902-50E4-6F17-D443-D20AA2C1AC84}"/>
          </ac:spMkLst>
        </pc:spChg>
        <pc:spChg chg="add del">
          <ac:chgData name="Dara Vongsonephet" userId="8a0e56f1-48e8-4953-a60b-22f672ad1e29" providerId="ADAL" clId="{146D9AAE-9415-409F-BE7D-5CFF6BC0F296}" dt="2025-11-04T01:14:50.743" v="44" actId="21"/>
          <ac:spMkLst>
            <pc:docMk/>
            <pc:sldMk cId="249197266" sldId="4850"/>
            <ac:spMk id="21" creationId="{C5988491-6556-E369-28B4-D0B48C569908}"/>
          </ac:spMkLst>
        </pc:spChg>
        <pc:spChg chg="add del">
          <ac:chgData name="Dara Vongsonephet" userId="8a0e56f1-48e8-4953-a60b-22f672ad1e29" providerId="ADAL" clId="{146D9AAE-9415-409F-BE7D-5CFF6BC0F296}" dt="2025-11-04T01:14:50.743" v="44" actId="21"/>
          <ac:spMkLst>
            <pc:docMk/>
            <pc:sldMk cId="249197266" sldId="4850"/>
            <ac:spMk id="22" creationId="{749F5700-FC02-3B0B-9574-9D513922C3FE}"/>
          </ac:spMkLst>
        </pc:spChg>
        <pc:grpChg chg="add del">
          <ac:chgData name="Dara Vongsonephet" userId="8a0e56f1-48e8-4953-a60b-22f672ad1e29" providerId="ADAL" clId="{146D9AAE-9415-409F-BE7D-5CFF6BC0F296}" dt="2025-11-04T01:14:50.743" v="44" actId="21"/>
          <ac:grpSpMkLst>
            <pc:docMk/>
            <pc:sldMk cId="249197266" sldId="4850"/>
            <ac:grpSpMk id="4" creationId="{C94096A9-B756-4FF9-A3C9-6B49B2029FAE}"/>
          </ac:grpSpMkLst>
        </pc:grpChg>
        <pc:grpChg chg="add del">
          <ac:chgData name="Dara Vongsonephet" userId="8a0e56f1-48e8-4953-a60b-22f672ad1e29" providerId="ADAL" clId="{146D9AAE-9415-409F-BE7D-5CFF6BC0F296}" dt="2025-11-04T01:14:50.743" v="44" actId="21"/>
          <ac:grpSpMkLst>
            <pc:docMk/>
            <pc:sldMk cId="249197266" sldId="4850"/>
            <ac:grpSpMk id="11" creationId="{193CADE2-D6E2-408F-CA7E-E06B71DD7C56}"/>
          </ac:grpSpMkLst>
        </pc:grpChg>
        <pc:grpChg chg="add del">
          <ac:chgData name="Dara Vongsonephet" userId="8a0e56f1-48e8-4953-a60b-22f672ad1e29" providerId="ADAL" clId="{146D9AAE-9415-409F-BE7D-5CFF6BC0F296}" dt="2025-11-04T01:14:50.743" v="44" actId="21"/>
          <ac:grpSpMkLst>
            <pc:docMk/>
            <pc:sldMk cId="249197266" sldId="4850"/>
            <ac:grpSpMk id="18" creationId="{3BF6D8DE-CC29-A217-874E-4EBAA37C10B0}"/>
          </ac:grpSpMkLst>
        </pc:grpChg>
        <pc:picChg chg="add del">
          <ac:chgData name="Dara Vongsonephet" userId="8a0e56f1-48e8-4953-a60b-22f672ad1e29" providerId="ADAL" clId="{146D9AAE-9415-409F-BE7D-5CFF6BC0F296}" dt="2025-11-04T01:14:50.743" v="44" actId="21"/>
          <ac:picMkLst>
            <pc:docMk/>
            <pc:sldMk cId="249197266" sldId="4850"/>
            <ac:picMk id="3" creationId="{832BBF55-8874-6522-2ED8-502180584D4D}"/>
          </ac:picMkLst>
        </pc:picChg>
        <pc:picChg chg="add del">
          <ac:chgData name="Dara Vongsonephet" userId="8a0e56f1-48e8-4953-a60b-22f672ad1e29" providerId="ADAL" clId="{146D9AAE-9415-409F-BE7D-5CFF6BC0F296}" dt="2025-11-04T01:14:50.743" v="44" actId="21"/>
          <ac:picMkLst>
            <pc:docMk/>
            <pc:sldMk cId="249197266" sldId="4850"/>
            <ac:picMk id="16" creationId="{F4397A58-8CD8-930A-C0AF-51EE344E92BE}"/>
          </ac:picMkLst>
        </pc:picChg>
        <pc:picChg chg="add del">
          <ac:chgData name="Dara Vongsonephet" userId="8a0e56f1-48e8-4953-a60b-22f672ad1e29" providerId="ADAL" clId="{146D9AAE-9415-409F-BE7D-5CFF6BC0F296}" dt="2025-11-04T01:14:50.743" v="44" actId="21"/>
          <ac:picMkLst>
            <pc:docMk/>
            <pc:sldMk cId="249197266" sldId="4850"/>
            <ac:picMk id="17" creationId="{1EF43212-6F80-14E4-6DBF-15FA1B3EBE02}"/>
          </ac:picMkLst>
        </pc:picChg>
      </pc:sldChg>
      <pc:sldChg chg="delSp mod">
        <pc:chgData name="Dara Vongsonephet" userId="8a0e56f1-48e8-4953-a60b-22f672ad1e29" providerId="ADAL" clId="{146D9AAE-9415-409F-BE7D-5CFF6BC0F296}" dt="2025-11-04T01:15:11.690" v="48" actId="21"/>
        <pc:sldMkLst>
          <pc:docMk/>
          <pc:sldMk cId="1962035238" sldId="4851"/>
        </pc:sldMkLst>
        <pc:spChg chg="del">
          <ac:chgData name="Dara Vongsonephet" userId="8a0e56f1-48e8-4953-a60b-22f672ad1e29" providerId="ADAL" clId="{146D9AAE-9415-409F-BE7D-5CFF6BC0F296}" dt="2025-11-04T01:15:11.690" v="48" actId="21"/>
          <ac:spMkLst>
            <pc:docMk/>
            <pc:sldMk cId="1962035238" sldId="4851"/>
            <ac:spMk id="21" creationId="{C42C3DEC-14D9-D849-6A27-A8668FA0586C}"/>
          </ac:spMkLst>
        </pc:spChg>
        <pc:spChg chg="del">
          <ac:chgData name="Dara Vongsonephet" userId="8a0e56f1-48e8-4953-a60b-22f672ad1e29" providerId="ADAL" clId="{146D9AAE-9415-409F-BE7D-5CFF6BC0F296}" dt="2025-11-04T01:15:11.690" v="48" actId="21"/>
          <ac:spMkLst>
            <pc:docMk/>
            <pc:sldMk cId="1962035238" sldId="4851"/>
            <ac:spMk id="22" creationId="{B2E0DC5E-4EF0-68AA-5DDD-0B2F425F3CE9}"/>
          </ac:spMkLst>
        </pc:spChg>
        <pc:spChg chg="del">
          <ac:chgData name="Dara Vongsonephet" userId="8a0e56f1-48e8-4953-a60b-22f672ad1e29" providerId="ADAL" clId="{146D9AAE-9415-409F-BE7D-5CFF6BC0F296}" dt="2025-11-04T01:15:11.690" v="48" actId="21"/>
          <ac:spMkLst>
            <pc:docMk/>
            <pc:sldMk cId="1962035238" sldId="4851"/>
            <ac:spMk id="23" creationId="{0F18A936-4007-26BA-08D6-784334F16893}"/>
          </ac:spMkLst>
        </pc:spChg>
        <pc:spChg chg="del">
          <ac:chgData name="Dara Vongsonephet" userId="8a0e56f1-48e8-4953-a60b-22f672ad1e29" providerId="ADAL" clId="{146D9AAE-9415-409F-BE7D-5CFF6BC0F296}" dt="2025-11-04T01:15:11.690" v="48" actId="21"/>
          <ac:spMkLst>
            <pc:docMk/>
            <pc:sldMk cId="1962035238" sldId="4851"/>
            <ac:spMk id="31" creationId="{68302485-8163-C9BD-B064-5FFC85A28771}"/>
          </ac:spMkLst>
        </pc:spChg>
        <pc:grpChg chg="del">
          <ac:chgData name="Dara Vongsonephet" userId="8a0e56f1-48e8-4953-a60b-22f672ad1e29" providerId="ADAL" clId="{146D9AAE-9415-409F-BE7D-5CFF6BC0F296}" dt="2025-11-04T01:15:11.690" v="48" actId="21"/>
          <ac:grpSpMkLst>
            <pc:docMk/>
            <pc:sldMk cId="1962035238" sldId="4851"/>
            <ac:grpSpMk id="3" creationId="{C613A14F-F3BE-DB83-B54E-545EBFB89E94}"/>
          </ac:grpSpMkLst>
        </pc:grpChg>
        <pc:grpChg chg="del">
          <ac:chgData name="Dara Vongsonephet" userId="8a0e56f1-48e8-4953-a60b-22f672ad1e29" providerId="ADAL" clId="{146D9AAE-9415-409F-BE7D-5CFF6BC0F296}" dt="2025-11-04T01:15:11.690" v="48" actId="21"/>
          <ac:grpSpMkLst>
            <pc:docMk/>
            <pc:sldMk cId="1962035238" sldId="4851"/>
            <ac:grpSpMk id="9" creationId="{3BC36D36-9F84-298C-BAA6-92953E5819BF}"/>
          </ac:grpSpMkLst>
        </pc:grpChg>
        <pc:grpChg chg="del">
          <ac:chgData name="Dara Vongsonephet" userId="8a0e56f1-48e8-4953-a60b-22f672ad1e29" providerId="ADAL" clId="{146D9AAE-9415-409F-BE7D-5CFF6BC0F296}" dt="2025-11-04T01:15:11.690" v="48" actId="21"/>
          <ac:grpSpMkLst>
            <pc:docMk/>
            <pc:sldMk cId="1962035238" sldId="4851"/>
            <ac:grpSpMk id="12" creationId="{1A6C2BE8-79D6-7AB3-CBF8-26F913148FC3}"/>
          </ac:grpSpMkLst>
        </pc:grpChg>
      </pc:sldChg>
      <pc:sldChg chg="addSp delSp modSp mod modClrScheme chgLayout">
        <pc:chgData name="Dara Vongsonephet" userId="8a0e56f1-48e8-4953-a60b-22f672ad1e29" providerId="ADAL" clId="{146D9AAE-9415-409F-BE7D-5CFF6BC0F296}" dt="2025-11-04T01:14:41.370" v="43" actId="700"/>
        <pc:sldMkLst>
          <pc:docMk/>
          <pc:sldMk cId="95175543" sldId="4852"/>
        </pc:sldMkLst>
        <pc:spChg chg="add del">
          <ac:chgData name="Dara Vongsonephet" userId="8a0e56f1-48e8-4953-a60b-22f672ad1e29" providerId="ADAL" clId="{146D9AAE-9415-409F-BE7D-5CFF6BC0F296}" dt="2025-11-04T01:14:18.799" v="40" actId="21"/>
          <ac:spMkLst>
            <pc:docMk/>
            <pc:sldMk cId="95175543" sldId="4852"/>
            <ac:spMk id="3" creationId="{2EED7A44-9AB6-1B1E-10F2-E882B4AB0845}"/>
          </ac:spMkLst>
        </pc:spChg>
        <pc:spChg chg="add del mod">
          <ac:chgData name="Dara Vongsonephet" userId="8a0e56f1-48e8-4953-a60b-22f672ad1e29" providerId="ADAL" clId="{146D9AAE-9415-409F-BE7D-5CFF6BC0F296}" dt="2025-11-04T01:14:18.799" v="40" actId="21"/>
          <ac:spMkLst>
            <pc:docMk/>
            <pc:sldMk cId="95175543" sldId="4852"/>
            <ac:spMk id="4" creationId="{A51B6B5A-D72E-54C0-80A1-11EE359E43F4}"/>
          </ac:spMkLst>
        </pc:spChg>
        <pc:spChg chg="add del">
          <ac:chgData name="Dara Vongsonephet" userId="8a0e56f1-48e8-4953-a60b-22f672ad1e29" providerId="ADAL" clId="{146D9AAE-9415-409F-BE7D-5CFF6BC0F296}" dt="2025-11-04T01:14:18.799" v="40" actId="21"/>
          <ac:spMkLst>
            <pc:docMk/>
            <pc:sldMk cId="95175543" sldId="4852"/>
            <ac:spMk id="5" creationId="{BA5CF286-87CE-3788-361A-66A2DD24EA11}"/>
          </ac:spMkLst>
        </pc:spChg>
        <pc:grpChg chg="add del mod">
          <ac:chgData name="Dara Vongsonephet" userId="8a0e56f1-48e8-4953-a60b-22f672ad1e29" providerId="ADAL" clId="{146D9AAE-9415-409F-BE7D-5CFF6BC0F296}" dt="2025-11-04T01:14:18.799" v="40" actId="21"/>
          <ac:grpSpMkLst>
            <pc:docMk/>
            <pc:sldMk cId="95175543" sldId="4852"/>
            <ac:grpSpMk id="7" creationId="{C90EE685-3F7B-3744-8FE2-2844E0C23E9A}"/>
          </ac:grpSpMkLst>
        </pc:grpChg>
        <pc:picChg chg="add del">
          <ac:chgData name="Dara Vongsonephet" userId="8a0e56f1-48e8-4953-a60b-22f672ad1e29" providerId="ADAL" clId="{146D9AAE-9415-409F-BE7D-5CFF6BC0F296}" dt="2025-11-04T01:14:18.799" v="40" actId="21"/>
          <ac:picMkLst>
            <pc:docMk/>
            <pc:sldMk cId="95175543" sldId="4852"/>
            <ac:picMk id="2" creationId="{D31C7ACB-BA6B-68DA-3EAF-02954B3E4C4B}"/>
          </ac:picMkLst>
        </pc:picChg>
        <pc:picChg chg="add del mod">
          <ac:chgData name="Dara Vongsonephet" userId="8a0e56f1-48e8-4953-a60b-22f672ad1e29" providerId="ADAL" clId="{146D9AAE-9415-409F-BE7D-5CFF6BC0F296}" dt="2025-11-04T01:14:18.799" v="40" actId="21"/>
          <ac:picMkLst>
            <pc:docMk/>
            <pc:sldMk cId="95175543" sldId="4852"/>
            <ac:picMk id="10" creationId="{2B904F2E-2E81-6ECC-AB97-F3D8DEE1B556}"/>
          </ac:picMkLst>
        </pc:picChg>
      </pc:sldChg>
      <pc:sldChg chg="delSp mod">
        <pc:chgData name="Dara Vongsonephet" userId="8a0e56f1-48e8-4953-a60b-22f672ad1e29" providerId="ADAL" clId="{146D9AAE-9415-409F-BE7D-5CFF6BC0F296}" dt="2025-11-04T01:18:22.491" v="80" actId="21"/>
        <pc:sldMkLst>
          <pc:docMk/>
          <pc:sldMk cId="2054121669" sldId="4853"/>
        </pc:sldMkLst>
        <pc:spChg chg="del">
          <ac:chgData name="Dara Vongsonephet" userId="8a0e56f1-48e8-4953-a60b-22f672ad1e29" providerId="ADAL" clId="{146D9AAE-9415-409F-BE7D-5CFF6BC0F296}" dt="2025-11-04T01:18:22.491" v="80" actId="21"/>
          <ac:spMkLst>
            <pc:docMk/>
            <pc:sldMk cId="2054121669" sldId="4853"/>
            <ac:spMk id="6" creationId="{544628ED-72E9-BB6F-B80B-655F1AC749D9}"/>
          </ac:spMkLst>
        </pc:spChg>
        <pc:spChg chg="del">
          <ac:chgData name="Dara Vongsonephet" userId="8a0e56f1-48e8-4953-a60b-22f672ad1e29" providerId="ADAL" clId="{146D9AAE-9415-409F-BE7D-5CFF6BC0F296}" dt="2025-11-04T01:18:22.491" v="80" actId="21"/>
          <ac:spMkLst>
            <pc:docMk/>
            <pc:sldMk cId="2054121669" sldId="4853"/>
            <ac:spMk id="7" creationId="{12CB03B9-C9E0-3E37-CC6A-6B321CE6EC5D}"/>
          </ac:spMkLst>
        </pc:spChg>
        <pc:grpChg chg="del">
          <ac:chgData name="Dara Vongsonephet" userId="8a0e56f1-48e8-4953-a60b-22f672ad1e29" providerId="ADAL" clId="{146D9AAE-9415-409F-BE7D-5CFF6BC0F296}" dt="2025-11-04T01:18:22.491" v="80" actId="21"/>
          <ac:grpSpMkLst>
            <pc:docMk/>
            <pc:sldMk cId="2054121669" sldId="4853"/>
            <ac:grpSpMk id="3" creationId="{CD3B307C-4ABD-AFF5-8932-D52CD4923326}"/>
          </ac:grpSpMkLst>
        </pc:grpChg>
        <pc:picChg chg="del">
          <ac:chgData name="Dara Vongsonephet" userId="8a0e56f1-48e8-4953-a60b-22f672ad1e29" providerId="ADAL" clId="{146D9AAE-9415-409F-BE7D-5CFF6BC0F296}" dt="2025-11-04T01:18:22.491" v="80" actId="21"/>
          <ac:picMkLst>
            <pc:docMk/>
            <pc:sldMk cId="2054121669" sldId="4853"/>
            <ac:picMk id="2" creationId="{77915AE5-3935-15A6-A301-EDF886DC0C05}"/>
          </ac:picMkLst>
        </pc:picChg>
        <pc:picChg chg="del">
          <ac:chgData name="Dara Vongsonephet" userId="8a0e56f1-48e8-4953-a60b-22f672ad1e29" providerId="ADAL" clId="{146D9AAE-9415-409F-BE7D-5CFF6BC0F296}" dt="2025-11-04T01:18:22.491" v="80" actId="21"/>
          <ac:picMkLst>
            <pc:docMk/>
            <pc:sldMk cId="2054121669" sldId="4853"/>
            <ac:picMk id="8" creationId="{CD217778-C2EC-A9A5-97A9-947968C2158C}"/>
          </ac:picMkLst>
        </pc:picChg>
        <pc:picChg chg="del">
          <ac:chgData name="Dara Vongsonephet" userId="8a0e56f1-48e8-4953-a60b-22f672ad1e29" providerId="ADAL" clId="{146D9AAE-9415-409F-BE7D-5CFF6BC0F296}" dt="2025-11-04T01:18:22.491" v="80" actId="21"/>
          <ac:picMkLst>
            <pc:docMk/>
            <pc:sldMk cId="2054121669" sldId="4853"/>
            <ac:picMk id="9" creationId="{A6A96175-E6D6-76D1-0F72-6292B8975F32}"/>
          </ac:picMkLst>
        </pc:picChg>
        <pc:picChg chg="del">
          <ac:chgData name="Dara Vongsonephet" userId="8a0e56f1-48e8-4953-a60b-22f672ad1e29" providerId="ADAL" clId="{146D9AAE-9415-409F-BE7D-5CFF6BC0F296}" dt="2025-11-04T01:18:22.491" v="80" actId="21"/>
          <ac:picMkLst>
            <pc:docMk/>
            <pc:sldMk cId="2054121669" sldId="4853"/>
            <ac:picMk id="10" creationId="{1EA811B8-E6F2-E120-6776-FF0D7252A6F1}"/>
          </ac:picMkLst>
        </pc:picChg>
      </pc:sldChg>
      <pc:sldChg chg="delSp mod modClrScheme chgLayout">
        <pc:chgData name="Dara Vongsonephet" userId="8a0e56f1-48e8-4953-a60b-22f672ad1e29" providerId="ADAL" clId="{146D9AAE-9415-409F-BE7D-5CFF6BC0F296}" dt="2025-11-04T01:16:08.155" v="55" actId="700"/>
        <pc:sldMkLst>
          <pc:docMk/>
          <pc:sldMk cId="2568324764" sldId="4861"/>
        </pc:sldMkLst>
        <pc:spChg chg="del">
          <ac:chgData name="Dara Vongsonephet" userId="8a0e56f1-48e8-4953-a60b-22f672ad1e29" providerId="ADAL" clId="{146D9AAE-9415-409F-BE7D-5CFF6BC0F296}" dt="2025-11-04T01:15:38.966" v="50" actId="21"/>
          <ac:spMkLst>
            <pc:docMk/>
            <pc:sldMk cId="2568324764" sldId="4861"/>
            <ac:spMk id="2" creationId="{995981D0-BBB3-B8BA-4981-08DB02152A0F}"/>
          </ac:spMkLst>
        </pc:spChg>
        <pc:spChg chg="del">
          <ac:chgData name="Dara Vongsonephet" userId="8a0e56f1-48e8-4953-a60b-22f672ad1e29" providerId="ADAL" clId="{146D9AAE-9415-409F-BE7D-5CFF6BC0F296}" dt="2025-11-04T01:15:38.966" v="50" actId="21"/>
          <ac:spMkLst>
            <pc:docMk/>
            <pc:sldMk cId="2568324764" sldId="4861"/>
            <ac:spMk id="3" creationId="{5C3CF85C-0B3D-8404-F0FF-87FBCE085D79}"/>
          </ac:spMkLst>
        </pc:spChg>
        <pc:spChg chg="del">
          <ac:chgData name="Dara Vongsonephet" userId="8a0e56f1-48e8-4953-a60b-22f672ad1e29" providerId="ADAL" clId="{146D9AAE-9415-409F-BE7D-5CFF6BC0F296}" dt="2025-11-04T01:15:38.966" v="50" actId="21"/>
          <ac:spMkLst>
            <pc:docMk/>
            <pc:sldMk cId="2568324764" sldId="4861"/>
            <ac:spMk id="7" creationId="{F56D3D1B-003E-7CD0-16C1-8A794CA3689C}"/>
          </ac:spMkLst>
        </pc:spChg>
        <pc:grpChg chg="del">
          <ac:chgData name="Dara Vongsonephet" userId="8a0e56f1-48e8-4953-a60b-22f672ad1e29" providerId="ADAL" clId="{146D9AAE-9415-409F-BE7D-5CFF6BC0F296}" dt="2025-11-04T01:15:38.966" v="50" actId="21"/>
          <ac:grpSpMkLst>
            <pc:docMk/>
            <pc:sldMk cId="2568324764" sldId="4861"/>
            <ac:grpSpMk id="53" creationId="{3A922AC3-9E37-DCA6-C11A-777005C86313}"/>
          </ac:grpSpMkLst>
        </pc:grpChg>
        <pc:picChg chg="del">
          <ac:chgData name="Dara Vongsonephet" userId="8a0e56f1-48e8-4953-a60b-22f672ad1e29" providerId="ADAL" clId="{146D9AAE-9415-409F-BE7D-5CFF6BC0F296}" dt="2025-11-04T01:15:38.966" v="50" actId="21"/>
          <ac:picMkLst>
            <pc:docMk/>
            <pc:sldMk cId="2568324764" sldId="4861"/>
            <ac:picMk id="29" creationId="{6AA8538A-1433-1784-3BC8-3CE1A9F83379}"/>
          </ac:picMkLst>
        </pc:picChg>
      </pc:sldChg>
      <pc:sldChg chg="addSp delSp mod modClrScheme chgLayout">
        <pc:chgData name="Dara Vongsonephet" userId="8a0e56f1-48e8-4953-a60b-22f672ad1e29" providerId="ADAL" clId="{146D9AAE-9415-409F-BE7D-5CFF6BC0F296}" dt="2025-11-04T01:16:38.326" v="60" actId="700"/>
        <pc:sldMkLst>
          <pc:docMk/>
          <pc:sldMk cId="1327409963" sldId="4862"/>
        </pc:sldMkLst>
        <pc:spChg chg="add del">
          <ac:chgData name="Dara Vongsonephet" userId="8a0e56f1-48e8-4953-a60b-22f672ad1e29" providerId="ADAL" clId="{146D9AAE-9415-409F-BE7D-5CFF6BC0F296}" dt="2025-11-04T01:16:13.454" v="56" actId="21"/>
          <ac:spMkLst>
            <pc:docMk/>
            <pc:sldMk cId="1327409963" sldId="4862"/>
            <ac:spMk id="2" creationId="{0D92691B-8E83-4AE3-C20E-EF5C3DE49D76}"/>
          </ac:spMkLst>
        </pc:spChg>
        <pc:spChg chg="add del">
          <ac:chgData name="Dara Vongsonephet" userId="8a0e56f1-48e8-4953-a60b-22f672ad1e29" providerId="ADAL" clId="{146D9AAE-9415-409F-BE7D-5CFF6BC0F296}" dt="2025-11-04T01:16:13.454" v="56" actId="21"/>
          <ac:spMkLst>
            <pc:docMk/>
            <pc:sldMk cId="1327409963" sldId="4862"/>
            <ac:spMk id="3" creationId="{2CE37966-16BB-A358-EEEF-8A3DC0694C46}"/>
          </ac:spMkLst>
        </pc:spChg>
        <pc:spChg chg="add del">
          <ac:chgData name="Dara Vongsonephet" userId="8a0e56f1-48e8-4953-a60b-22f672ad1e29" providerId="ADAL" clId="{146D9AAE-9415-409F-BE7D-5CFF6BC0F296}" dt="2025-11-04T01:16:13.454" v="56" actId="21"/>
          <ac:spMkLst>
            <pc:docMk/>
            <pc:sldMk cId="1327409963" sldId="4862"/>
            <ac:spMk id="4" creationId="{A4211D3F-A212-C954-44F9-F3292F37DA06}"/>
          </ac:spMkLst>
        </pc:spChg>
        <pc:grpChg chg="add del">
          <ac:chgData name="Dara Vongsonephet" userId="8a0e56f1-48e8-4953-a60b-22f672ad1e29" providerId="ADAL" clId="{146D9AAE-9415-409F-BE7D-5CFF6BC0F296}" dt="2025-11-04T01:16:13.454" v="56" actId="21"/>
          <ac:grpSpMkLst>
            <pc:docMk/>
            <pc:sldMk cId="1327409963" sldId="4862"/>
            <ac:grpSpMk id="20" creationId="{CA412816-8BC5-4745-2258-673BB806CBFF}"/>
          </ac:grpSpMkLst>
        </pc:grpChg>
        <pc:grpChg chg="add del">
          <ac:chgData name="Dara Vongsonephet" userId="8a0e56f1-48e8-4953-a60b-22f672ad1e29" providerId="ADAL" clId="{146D9AAE-9415-409F-BE7D-5CFF6BC0F296}" dt="2025-11-04T01:16:13.454" v="56" actId="21"/>
          <ac:grpSpMkLst>
            <pc:docMk/>
            <pc:sldMk cId="1327409963" sldId="4862"/>
            <ac:grpSpMk id="24" creationId="{521D61C7-AFEB-FBE2-6ABF-A7984FAD7CF5}"/>
          </ac:grpSpMkLst>
        </pc:grpChg>
        <pc:picChg chg="add del">
          <ac:chgData name="Dara Vongsonephet" userId="8a0e56f1-48e8-4953-a60b-22f672ad1e29" providerId="ADAL" clId="{146D9AAE-9415-409F-BE7D-5CFF6BC0F296}" dt="2025-11-04T01:16:13.454" v="56" actId="21"/>
          <ac:picMkLst>
            <pc:docMk/>
            <pc:sldMk cId="1327409963" sldId="4862"/>
            <ac:picMk id="27" creationId="{3EAE8CBB-1A68-142F-9641-31E0DE003ED8}"/>
          </ac:picMkLst>
        </pc:picChg>
      </pc:sldChg>
      <pc:sldChg chg="delSp mod modClrScheme chgLayout">
        <pc:chgData name="Dara Vongsonephet" userId="8a0e56f1-48e8-4953-a60b-22f672ad1e29" providerId="ADAL" clId="{146D9AAE-9415-409F-BE7D-5CFF6BC0F296}" dt="2025-11-04T01:17:01.795" v="65" actId="700"/>
        <pc:sldMkLst>
          <pc:docMk/>
          <pc:sldMk cId="2813940302" sldId="4863"/>
        </pc:sldMkLst>
        <pc:spChg chg="del">
          <ac:chgData name="Dara Vongsonephet" userId="8a0e56f1-48e8-4953-a60b-22f672ad1e29" providerId="ADAL" clId="{146D9AAE-9415-409F-BE7D-5CFF6BC0F296}" dt="2025-11-04T01:16:43.799" v="61" actId="21"/>
          <ac:spMkLst>
            <pc:docMk/>
            <pc:sldMk cId="2813940302" sldId="4863"/>
            <ac:spMk id="9" creationId="{26125869-192A-BAE6-3269-7422F62F4163}"/>
          </ac:spMkLst>
        </pc:spChg>
        <pc:spChg chg="del">
          <ac:chgData name="Dara Vongsonephet" userId="8a0e56f1-48e8-4953-a60b-22f672ad1e29" providerId="ADAL" clId="{146D9AAE-9415-409F-BE7D-5CFF6BC0F296}" dt="2025-11-04T01:16:43.799" v="61" actId="21"/>
          <ac:spMkLst>
            <pc:docMk/>
            <pc:sldMk cId="2813940302" sldId="4863"/>
            <ac:spMk id="11" creationId="{5022CB38-20AB-BD81-7ACE-161035A8C7D0}"/>
          </ac:spMkLst>
        </pc:spChg>
        <pc:spChg chg="del">
          <ac:chgData name="Dara Vongsonephet" userId="8a0e56f1-48e8-4953-a60b-22f672ad1e29" providerId="ADAL" clId="{146D9AAE-9415-409F-BE7D-5CFF6BC0F296}" dt="2025-11-04T01:16:43.799" v="61" actId="21"/>
          <ac:spMkLst>
            <pc:docMk/>
            <pc:sldMk cId="2813940302" sldId="4863"/>
            <ac:spMk id="27" creationId="{46446DC9-C52D-0DAC-6FDE-BC3E5276DDDD}"/>
          </ac:spMkLst>
        </pc:spChg>
        <pc:grpChg chg="del">
          <ac:chgData name="Dara Vongsonephet" userId="8a0e56f1-48e8-4953-a60b-22f672ad1e29" providerId="ADAL" clId="{146D9AAE-9415-409F-BE7D-5CFF6BC0F296}" dt="2025-11-04T01:16:43.799" v="61" actId="21"/>
          <ac:grpSpMkLst>
            <pc:docMk/>
            <pc:sldMk cId="2813940302" sldId="4863"/>
            <ac:grpSpMk id="20" creationId="{B665DF8C-3C5D-F1C5-19A7-DFB5212DFEB8}"/>
          </ac:grpSpMkLst>
        </pc:grpChg>
        <pc:grpChg chg="del">
          <ac:chgData name="Dara Vongsonephet" userId="8a0e56f1-48e8-4953-a60b-22f672ad1e29" providerId="ADAL" clId="{146D9AAE-9415-409F-BE7D-5CFF6BC0F296}" dt="2025-11-04T01:16:43.799" v="61" actId="21"/>
          <ac:grpSpMkLst>
            <pc:docMk/>
            <pc:sldMk cId="2813940302" sldId="4863"/>
            <ac:grpSpMk id="25" creationId="{DF5CBF14-BF5E-32E5-EA42-599FC075A185}"/>
          </ac:grpSpMkLst>
        </pc:grpChg>
        <pc:picChg chg="del">
          <ac:chgData name="Dara Vongsonephet" userId="8a0e56f1-48e8-4953-a60b-22f672ad1e29" providerId="ADAL" clId="{146D9AAE-9415-409F-BE7D-5CFF6BC0F296}" dt="2025-11-04T01:16:43.799" v="61" actId="21"/>
          <ac:picMkLst>
            <pc:docMk/>
            <pc:sldMk cId="2813940302" sldId="4863"/>
            <ac:picMk id="26" creationId="{408DC39C-DAC0-9486-0F1C-86A439F5948A}"/>
          </ac:picMkLst>
        </pc:picChg>
      </pc:sldChg>
      <pc:sldChg chg="delSp mod modClrScheme chgLayout">
        <pc:chgData name="Dara Vongsonephet" userId="8a0e56f1-48e8-4953-a60b-22f672ad1e29" providerId="ADAL" clId="{146D9AAE-9415-409F-BE7D-5CFF6BC0F296}" dt="2025-11-04T01:17:23.547" v="70" actId="700"/>
        <pc:sldMkLst>
          <pc:docMk/>
          <pc:sldMk cId="715374285" sldId="4864"/>
        </pc:sldMkLst>
        <pc:spChg chg="del">
          <ac:chgData name="Dara Vongsonephet" userId="8a0e56f1-48e8-4953-a60b-22f672ad1e29" providerId="ADAL" clId="{146D9AAE-9415-409F-BE7D-5CFF6BC0F296}" dt="2025-11-04T01:17:05.374" v="66" actId="21"/>
          <ac:spMkLst>
            <pc:docMk/>
            <pc:sldMk cId="715374285" sldId="4864"/>
            <ac:spMk id="4" creationId="{B21E222B-BE94-B9CD-65DE-6803333A523A}"/>
          </ac:spMkLst>
        </pc:spChg>
        <pc:spChg chg="del">
          <ac:chgData name="Dara Vongsonephet" userId="8a0e56f1-48e8-4953-a60b-22f672ad1e29" providerId="ADAL" clId="{146D9AAE-9415-409F-BE7D-5CFF6BC0F296}" dt="2025-11-04T01:17:05.374" v="66" actId="21"/>
          <ac:spMkLst>
            <pc:docMk/>
            <pc:sldMk cId="715374285" sldId="4864"/>
            <ac:spMk id="5" creationId="{77979D24-CF21-E8F2-6755-5AA3A0BC7D95}"/>
          </ac:spMkLst>
        </pc:spChg>
        <pc:spChg chg="del">
          <ac:chgData name="Dara Vongsonephet" userId="8a0e56f1-48e8-4953-a60b-22f672ad1e29" providerId="ADAL" clId="{146D9AAE-9415-409F-BE7D-5CFF6BC0F296}" dt="2025-11-04T01:17:05.374" v="66" actId="21"/>
          <ac:spMkLst>
            <pc:docMk/>
            <pc:sldMk cId="715374285" sldId="4864"/>
            <ac:spMk id="7" creationId="{06970B37-D761-88FE-1C24-05FBEDF82EBA}"/>
          </ac:spMkLst>
        </pc:spChg>
        <pc:spChg chg="del">
          <ac:chgData name="Dara Vongsonephet" userId="8a0e56f1-48e8-4953-a60b-22f672ad1e29" providerId="ADAL" clId="{146D9AAE-9415-409F-BE7D-5CFF6BC0F296}" dt="2025-11-04T01:17:05.374" v="66" actId="21"/>
          <ac:spMkLst>
            <pc:docMk/>
            <pc:sldMk cId="715374285" sldId="4864"/>
            <ac:spMk id="10" creationId="{226900AD-0D40-B2F4-0DC7-C249D0C0BE57}"/>
          </ac:spMkLst>
        </pc:spChg>
        <pc:grpChg chg="del">
          <ac:chgData name="Dara Vongsonephet" userId="8a0e56f1-48e8-4953-a60b-22f672ad1e29" providerId="ADAL" clId="{146D9AAE-9415-409F-BE7D-5CFF6BC0F296}" dt="2025-11-04T01:17:05.374" v="66" actId="21"/>
          <ac:grpSpMkLst>
            <pc:docMk/>
            <pc:sldMk cId="715374285" sldId="4864"/>
            <ac:grpSpMk id="11" creationId="{A054C246-83A3-F61E-E4A7-30B86EA1F099}"/>
          </ac:grpSpMkLst>
        </pc:grpChg>
        <pc:picChg chg="del">
          <ac:chgData name="Dara Vongsonephet" userId="8a0e56f1-48e8-4953-a60b-22f672ad1e29" providerId="ADAL" clId="{146D9AAE-9415-409F-BE7D-5CFF6BC0F296}" dt="2025-11-04T01:17:05.374" v="66" actId="21"/>
          <ac:picMkLst>
            <pc:docMk/>
            <pc:sldMk cId="715374285" sldId="4864"/>
            <ac:picMk id="2" creationId="{AC255900-7B04-FF6B-E2CF-BAE6DEFCE060}"/>
          </ac:picMkLst>
        </pc:picChg>
        <pc:picChg chg="del">
          <ac:chgData name="Dara Vongsonephet" userId="8a0e56f1-48e8-4953-a60b-22f672ad1e29" providerId="ADAL" clId="{146D9AAE-9415-409F-BE7D-5CFF6BC0F296}" dt="2025-11-04T01:17:05.374" v="66" actId="21"/>
          <ac:picMkLst>
            <pc:docMk/>
            <pc:sldMk cId="715374285" sldId="4864"/>
            <ac:picMk id="3" creationId="{DB329DDD-1386-4612-82B1-1C81B0F080A4}"/>
          </ac:picMkLst>
        </pc:picChg>
        <pc:picChg chg="del">
          <ac:chgData name="Dara Vongsonephet" userId="8a0e56f1-48e8-4953-a60b-22f672ad1e29" providerId="ADAL" clId="{146D9AAE-9415-409F-BE7D-5CFF6BC0F296}" dt="2025-11-04T01:17:05.374" v="66" actId="21"/>
          <ac:picMkLst>
            <pc:docMk/>
            <pc:sldMk cId="715374285" sldId="4864"/>
            <ac:picMk id="14" creationId="{37CB1CA0-4E44-CA40-031A-EE4C51342769}"/>
          </ac:picMkLst>
        </pc:picChg>
      </pc:sldChg>
      <pc:sldChg chg="delSp mod">
        <pc:chgData name="Dara Vongsonephet" userId="8a0e56f1-48e8-4953-a60b-22f672ad1e29" providerId="ADAL" clId="{146D9AAE-9415-409F-BE7D-5CFF6BC0F296}" dt="2025-11-04T01:17:27.956" v="71" actId="21"/>
        <pc:sldMkLst>
          <pc:docMk/>
          <pc:sldMk cId="733109302" sldId="4865"/>
        </pc:sldMkLst>
        <pc:spChg chg="del">
          <ac:chgData name="Dara Vongsonephet" userId="8a0e56f1-48e8-4953-a60b-22f672ad1e29" providerId="ADAL" clId="{146D9AAE-9415-409F-BE7D-5CFF6BC0F296}" dt="2025-11-04T01:17:27.956" v="71" actId="21"/>
          <ac:spMkLst>
            <pc:docMk/>
            <pc:sldMk cId="733109302" sldId="4865"/>
            <ac:spMk id="3" creationId="{6CF21C20-9572-34E4-166E-EB64FDF0C1CF}"/>
          </ac:spMkLst>
        </pc:spChg>
        <pc:spChg chg="del">
          <ac:chgData name="Dara Vongsonephet" userId="8a0e56f1-48e8-4953-a60b-22f672ad1e29" providerId="ADAL" clId="{146D9AAE-9415-409F-BE7D-5CFF6BC0F296}" dt="2025-11-04T01:17:27.956" v="71" actId="21"/>
          <ac:spMkLst>
            <pc:docMk/>
            <pc:sldMk cId="733109302" sldId="4865"/>
            <ac:spMk id="4" creationId="{572BEE0C-9A7F-8D9F-E424-B570D739F5D9}"/>
          </ac:spMkLst>
        </pc:spChg>
        <pc:spChg chg="del">
          <ac:chgData name="Dara Vongsonephet" userId="8a0e56f1-48e8-4953-a60b-22f672ad1e29" providerId="ADAL" clId="{146D9AAE-9415-409F-BE7D-5CFF6BC0F296}" dt="2025-11-04T01:17:27.956" v="71" actId="21"/>
          <ac:spMkLst>
            <pc:docMk/>
            <pc:sldMk cId="733109302" sldId="4865"/>
            <ac:spMk id="10" creationId="{F20A0E59-3108-4464-D0ED-0FC64234237B}"/>
          </ac:spMkLst>
        </pc:spChg>
        <pc:spChg chg="del">
          <ac:chgData name="Dara Vongsonephet" userId="8a0e56f1-48e8-4953-a60b-22f672ad1e29" providerId="ADAL" clId="{146D9AAE-9415-409F-BE7D-5CFF6BC0F296}" dt="2025-11-04T01:17:27.956" v="71" actId="21"/>
          <ac:spMkLst>
            <pc:docMk/>
            <pc:sldMk cId="733109302" sldId="4865"/>
            <ac:spMk id="11" creationId="{6D269408-49E1-281B-234D-1F96AFC8A382}"/>
          </ac:spMkLst>
        </pc:spChg>
        <pc:grpChg chg="del">
          <ac:chgData name="Dara Vongsonephet" userId="8a0e56f1-48e8-4953-a60b-22f672ad1e29" providerId="ADAL" clId="{146D9AAE-9415-409F-BE7D-5CFF6BC0F296}" dt="2025-11-04T01:17:27.956" v="71" actId="21"/>
          <ac:grpSpMkLst>
            <pc:docMk/>
            <pc:sldMk cId="733109302" sldId="4865"/>
            <ac:grpSpMk id="6" creationId="{BC91CFE8-E432-300E-996E-2E91A97F4F1D}"/>
          </ac:grpSpMkLst>
        </pc:grpChg>
        <pc:grpChg chg="del">
          <ac:chgData name="Dara Vongsonephet" userId="8a0e56f1-48e8-4953-a60b-22f672ad1e29" providerId="ADAL" clId="{146D9AAE-9415-409F-BE7D-5CFF6BC0F296}" dt="2025-11-04T01:17:27.956" v="71" actId="21"/>
          <ac:grpSpMkLst>
            <pc:docMk/>
            <pc:sldMk cId="733109302" sldId="4865"/>
            <ac:grpSpMk id="19" creationId="{60C16AEC-0F66-B341-551A-1958450F1295}"/>
          </ac:grpSpMkLst>
        </pc:grpChg>
        <pc:grpChg chg="del">
          <ac:chgData name="Dara Vongsonephet" userId="8a0e56f1-48e8-4953-a60b-22f672ad1e29" providerId="ADAL" clId="{146D9AAE-9415-409F-BE7D-5CFF6BC0F296}" dt="2025-11-04T01:17:27.956" v="71" actId="21"/>
          <ac:grpSpMkLst>
            <pc:docMk/>
            <pc:sldMk cId="733109302" sldId="4865"/>
            <ac:grpSpMk id="25" creationId="{C2BB317B-5E38-CAEB-0590-FE54BF84FC2D}"/>
          </ac:grpSpMkLst>
        </pc:grpChg>
        <pc:grpChg chg="del">
          <ac:chgData name="Dara Vongsonephet" userId="8a0e56f1-48e8-4953-a60b-22f672ad1e29" providerId="ADAL" clId="{146D9AAE-9415-409F-BE7D-5CFF6BC0F296}" dt="2025-11-04T01:17:27.956" v="71" actId="21"/>
          <ac:grpSpMkLst>
            <pc:docMk/>
            <pc:sldMk cId="733109302" sldId="4865"/>
            <ac:grpSpMk id="37" creationId="{C0DA6165-0A93-64B3-D905-FA606625AB7F}"/>
          </ac:grpSpMkLst>
        </pc:grpChg>
        <pc:grpChg chg="del">
          <ac:chgData name="Dara Vongsonephet" userId="8a0e56f1-48e8-4953-a60b-22f672ad1e29" providerId="ADAL" clId="{146D9AAE-9415-409F-BE7D-5CFF6BC0F296}" dt="2025-11-04T01:17:27.956" v="71" actId="21"/>
          <ac:grpSpMkLst>
            <pc:docMk/>
            <pc:sldMk cId="733109302" sldId="4865"/>
            <ac:grpSpMk id="44" creationId="{63A97CCD-D642-BD54-AAA0-14585A71B444}"/>
          </ac:grpSpMkLst>
        </pc:grpChg>
      </pc:sldChg>
      <pc:sldChg chg="addSp delSp mod modClrScheme chgLayout">
        <pc:chgData name="Dara Vongsonephet" userId="8a0e56f1-48e8-4953-a60b-22f672ad1e29" providerId="ADAL" clId="{146D9AAE-9415-409F-BE7D-5CFF6BC0F296}" dt="2025-11-04T01:18:16.676" v="79" actId="700"/>
        <pc:sldMkLst>
          <pc:docMk/>
          <pc:sldMk cId="730231373" sldId="4866"/>
        </pc:sldMkLst>
        <pc:spChg chg="add del">
          <ac:chgData name="Dara Vongsonephet" userId="8a0e56f1-48e8-4953-a60b-22f672ad1e29" providerId="ADAL" clId="{146D9AAE-9415-409F-BE7D-5CFF6BC0F296}" dt="2025-11-04T01:17:50.105" v="75" actId="21"/>
          <ac:spMkLst>
            <pc:docMk/>
            <pc:sldMk cId="730231373" sldId="4866"/>
            <ac:spMk id="3" creationId="{6D9917A6-B711-4B8A-33D1-20F61FFDEEAA}"/>
          </ac:spMkLst>
        </pc:spChg>
        <pc:spChg chg="add del">
          <ac:chgData name="Dara Vongsonephet" userId="8a0e56f1-48e8-4953-a60b-22f672ad1e29" providerId="ADAL" clId="{146D9AAE-9415-409F-BE7D-5CFF6BC0F296}" dt="2025-11-04T01:17:50.105" v="75" actId="21"/>
          <ac:spMkLst>
            <pc:docMk/>
            <pc:sldMk cId="730231373" sldId="4866"/>
            <ac:spMk id="4" creationId="{351872E6-9E8E-2206-51FC-16FCAC3940FA}"/>
          </ac:spMkLst>
        </pc:spChg>
        <pc:grpChg chg="add del">
          <ac:chgData name="Dara Vongsonephet" userId="8a0e56f1-48e8-4953-a60b-22f672ad1e29" providerId="ADAL" clId="{146D9AAE-9415-409F-BE7D-5CFF6BC0F296}" dt="2025-11-04T01:17:50.105" v="75" actId="21"/>
          <ac:grpSpMkLst>
            <pc:docMk/>
            <pc:sldMk cId="730231373" sldId="4866"/>
            <ac:grpSpMk id="2" creationId="{D4B37A4F-8DF8-CBBA-42E8-BA8AD5D811E6}"/>
          </ac:grpSpMkLst>
        </pc:grpChg>
        <pc:grpChg chg="add del">
          <ac:chgData name="Dara Vongsonephet" userId="8a0e56f1-48e8-4953-a60b-22f672ad1e29" providerId="ADAL" clId="{146D9AAE-9415-409F-BE7D-5CFF6BC0F296}" dt="2025-11-04T01:17:50.105" v="75" actId="21"/>
          <ac:grpSpMkLst>
            <pc:docMk/>
            <pc:sldMk cId="730231373" sldId="4866"/>
            <ac:grpSpMk id="5" creationId="{6861EE12-9B77-C5CB-EDF4-82637E189019}"/>
          </ac:grpSpMkLst>
        </pc:grpChg>
        <pc:grpChg chg="add del">
          <ac:chgData name="Dara Vongsonephet" userId="8a0e56f1-48e8-4953-a60b-22f672ad1e29" providerId="ADAL" clId="{146D9AAE-9415-409F-BE7D-5CFF6BC0F296}" dt="2025-11-04T01:17:50.105" v="75" actId="21"/>
          <ac:grpSpMkLst>
            <pc:docMk/>
            <pc:sldMk cId="730231373" sldId="4866"/>
            <ac:grpSpMk id="30" creationId="{3C3651B2-9E82-6C0E-EE56-9A397215AE4A}"/>
          </ac:grpSpMkLst>
        </pc:grpChg>
        <pc:picChg chg="add del">
          <ac:chgData name="Dara Vongsonephet" userId="8a0e56f1-48e8-4953-a60b-22f672ad1e29" providerId="ADAL" clId="{146D9AAE-9415-409F-BE7D-5CFF6BC0F296}" dt="2025-11-04T01:17:50.105" v="75" actId="21"/>
          <ac:picMkLst>
            <pc:docMk/>
            <pc:sldMk cId="730231373" sldId="4866"/>
            <ac:picMk id="23" creationId="{F5940330-F2B7-9100-7738-8B052A197FE0}"/>
          </ac:picMkLst>
        </pc:picChg>
        <pc:picChg chg="add del">
          <ac:chgData name="Dara Vongsonephet" userId="8a0e56f1-48e8-4953-a60b-22f672ad1e29" providerId="ADAL" clId="{146D9AAE-9415-409F-BE7D-5CFF6BC0F296}" dt="2025-11-04T01:17:50.105" v="75" actId="21"/>
          <ac:picMkLst>
            <pc:docMk/>
            <pc:sldMk cId="730231373" sldId="4866"/>
            <ac:picMk id="26" creationId="{2FCCD520-5FE7-C8DE-53CC-B6A7D23A5FAC}"/>
          </ac:picMkLst>
        </pc:picChg>
      </pc:sldChg>
      <pc:sldMasterChg chg="addSldLayout modSldLayout sldLayoutOrd">
        <pc:chgData name="Dara Vongsonephet" userId="8a0e56f1-48e8-4953-a60b-22f672ad1e29" providerId="ADAL" clId="{146D9AAE-9415-409F-BE7D-5CFF6BC0F296}" dt="2025-11-04T01:20:54.936" v="90" actId="20578"/>
        <pc:sldMasterMkLst>
          <pc:docMk/>
          <pc:sldMasterMk cId="0" sldId="2147483648"/>
        </pc:sldMasterMkLst>
        <pc:sldLayoutChg chg="addSp modSp">
          <pc:chgData name="Dara Vongsonephet" userId="8a0e56f1-48e8-4953-a60b-22f672ad1e29" providerId="ADAL" clId="{146D9AAE-9415-409F-BE7D-5CFF6BC0F296}" dt="2025-11-04T01:18:28.054" v="81"/>
          <pc:sldLayoutMkLst>
            <pc:docMk/>
            <pc:sldMasterMk cId="0" sldId="2147483648"/>
            <pc:sldLayoutMk cId="1457668490" sldId="2147483657"/>
          </pc:sldLayoutMkLst>
          <pc:spChg chg="mod">
            <ac:chgData name="Dara Vongsonephet" userId="8a0e56f1-48e8-4953-a60b-22f672ad1e29" providerId="ADAL" clId="{146D9AAE-9415-409F-BE7D-5CFF6BC0F296}" dt="2025-11-04T01:18:28.054" v="81"/>
            <ac:spMkLst>
              <pc:docMk/>
              <pc:sldMasterMk cId="0" sldId="2147483648"/>
              <pc:sldLayoutMk cId="1457668490" sldId="2147483657"/>
              <ac:spMk id="4" creationId="{D497BD86-C881-0340-ED7C-37A950C1D3CE}"/>
            </ac:spMkLst>
          </pc:spChg>
          <pc:spChg chg="mod">
            <ac:chgData name="Dara Vongsonephet" userId="8a0e56f1-48e8-4953-a60b-22f672ad1e29" providerId="ADAL" clId="{146D9AAE-9415-409F-BE7D-5CFF6BC0F296}" dt="2025-11-04T01:18:28.054" v="81"/>
            <ac:spMkLst>
              <pc:docMk/>
              <pc:sldMasterMk cId="0" sldId="2147483648"/>
              <pc:sldLayoutMk cId="1457668490" sldId="2147483657"/>
              <ac:spMk id="5" creationId="{917EBF9F-E5D1-D344-593D-26002DA2E54C}"/>
            </ac:spMkLst>
          </pc:spChg>
          <pc:spChg chg="add mod">
            <ac:chgData name="Dara Vongsonephet" userId="8a0e56f1-48e8-4953-a60b-22f672ad1e29" providerId="ADAL" clId="{146D9AAE-9415-409F-BE7D-5CFF6BC0F296}" dt="2025-11-04T01:18:28.054" v="81"/>
            <ac:spMkLst>
              <pc:docMk/>
              <pc:sldMasterMk cId="0" sldId="2147483648"/>
              <pc:sldLayoutMk cId="1457668490" sldId="2147483657"/>
              <ac:spMk id="6" creationId="{544628ED-72E9-BB6F-B80B-655F1AC749D9}"/>
            </ac:spMkLst>
          </pc:spChg>
          <pc:spChg chg="add mod">
            <ac:chgData name="Dara Vongsonephet" userId="8a0e56f1-48e8-4953-a60b-22f672ad1e29" providerId="ADAL" clId="{146D9AAE-9415-409F-BE7D-5CFF6BC0F296}" dt="2025-11-04T01:18:28.054" v="81"/>
            <ac:spMkLst>
              <pc:docMk/>
              <pc:sldMasterMk cId="0" sldId="2147483648"/>
              <pc:sldLayoutMk cId="1457668490" sldId="2147483657"/>
              <ac:spMk id="7" creationId="{12CB03B9-C9E0-3E37-CC6A-6B321CE6EC5D}"/>
            </ac:spMkLst>
          </pc:spChg>
          <pc:grpChg chg="add mod">
            <ac:chgData name="Dara Vongsonephet" userId="8a0e56f1-48e8-4953-a60b-22f672ad1e29" providerId="ADAL" clId="{146D9AAE-9415-409F-BE7D-5CFF6BC0F296}" dt="2025-11-04T01:18:28.054" v="81"/>
            <ac:grpSpMkLst>
              <pc:docMk/>
              <pc:sldMasterMk cId="0" sldId="2147483648"/>
              <pc:sldLayoutMk cId="1457668490" sldId="2147483657"/>
              <ac:grpSpMk id="3" creationId="{CD3B307C-4ABD-AFF5-8932-D52CD4923326}"/>
            </ac:grpSpMkLst>
          </pc:grpChg>
          <pc:picChg chg="add mod">
            <ac:chgData name="Dara Vongsonephet" userId="8a0e56f1-48e8-4953-a60b-22f672ad1e29" providerId="ADAL" clId="{146D9AAE-9415-409F-BE7D-5CFF6BC0F296}" dt="2025-11-04T01:18:28.054" v="81"/>
            <ac:picMkLst>
              <pc:docMk/>
              <pc:sldMasterMk cId="0" sldId="2147483648"/>
              <pc:sldLayoutMk cId="1457668490" sldId="2147483657"/>
              <ac:picMk id="2" creationId="{77915AE5-3935-15A6-A301-EDF886DC0C05}"/>
            </ac:picMkLst>
          </pc:picChg>
          <pc:picChg chg="add mod">
            <ac:chgData name="Dara Vongsonephet" userId="8a0e56f1-48e8-4953-a60b-22f672ad1e29" providerId="ADAL" clId="{146D9AAE-9415-409F-BE7D-5CFF6BC0F296}" dt="2025-11-04T01:18:28.054" v="81"/>
            <ac:picMkLst>
              <pc:docMk/>
              <pc:sldMasterMk cId="0" sldId="2147483648"/>
              <pc:sldLayoutMk cId="1457668490" sldId="2147483657"/>
              <ac:picMk id="8" creationId="{CD217778-C2EC-A9A5-97A9-947968C2158C}"/>
            </ac:picMkLst>
          </pc:picChg>
          <pc:picChg chg="add mod">
            <ac:chgData name="Dara Vongsonephet" userId="8a0e56f1-48e8-4953-a60b-22f672ad1e29" providerId="ADAL" clId="{146D9AAE-9415-409F-BE7D-5CFF6BC0F296}" dt="2025-11-04T01:18:28.054" v="81"/>
            <ac:picMkLst>
              <pc:docMk/>
              <pc:sldMasterMk cId="0" sldId="2147483648"/>
              <pc:sldLayoutMk cId="1457668490" sldId="2147483657"/>
              <ac:picMk id="9" creationId="{A6A96175-E6D6-76D1-0F72-6292B8975F32}"/>
            </ac:picMkLst>
          </pc:picChg>
          <pc:picChg chg="add mod">
            <ac:chgData name="Dara Vongsonephet" userId="8a0e56f1-48e8-4953-a60b-22f672ad1e29" providerId="ADAL" clId="{146D9AAE-9415-409F-BE7D-5CFF6BC0F296}" dt="2025-11-04T01:18:28.054" v="81"/>
            <ac:picMkLst>
              <pc:docMk/>
              <pc:sldMasterMk cId="0" sldId="2147483648"/>
              <pc:sldLayoutMk cId="1457668490" sldId="2147483657"/>
              <ac:picMk id="10" creationId="{1EA811B8-E6F2-E120-6776-FF0D7252A6F1}"/>
            </ac:picMkLst>
          </pc:picChg>
        </pc:sldLayoutChg>
        <pc:sldLayoutChg chg="addSp modSp">
          <pc:chgData name="Dara Vongsonephet" userId="8a0e56f1-48e8-4953-a60b-22f672ad1e29" providerId="ADAL" clId="{146D9AAE-9415-409F-BE7D-5CFF6BC0F296}" dt="2025-11-04T01:12:33.379" v="27"/>
          <pc:sldLayoutMkLst>
            <pc:docMk/>
            <pc:sldMasterMk cId="0" sldId="2147483648"/>
            <pc:sldLayoutMk cId="1213635311" sldId="2147483659"/>
          </pc:sldLayoutMkLst>
          <pc:spChg chg="add mod">
            <ac:chgData name="Dara Vongsonephet" userId="8a0e56f1-48e8-4953-a60b-22f672ad1e29" providerId="ADAL" clId="{146D9AAE-9415-409F-BE7D-5CFF6BC0F296}" dt="2025-11-04T01:12:33.379" v="27"/>
            <ac:spMkLst>
              <pc:docMk/>
              <pc:sldMasterMk cId="0" sldId="2147483648"/>
              <pc:sldLayoutMk cId="1213635311" sldId="2147483659"/>
              <ac:spMk id="3" creationId="{64940902-50E4-6F17-D443-D20AA2C1AC84}"/>
            </ac:spMkLst>
          </pc:spChg>
          <pc:spChg chg="mod">
            <ac:chgData name="Dara Vongsonephet" userId="8a0e56f1-48e8-4953-a60b-22f672ad1e29" providerId="ADAL" clId="{146D9AAE-9415-409F-BE7D-5CFF6BC0F296}" dt="2025-11-04T01:12:33.379" v="27"/>
            <ac:spMkLst>
              <pc:docMk/>
              <pc:sldMasterMk cId="0" sldId="2147483648"/>
              <pc:sldLayoutMk cId="1213635311" sldId="2147483659"/>
              <ac:spMk id="8" creationId="{182835A1-E9A5-B21D-50F5-7B0D745FCCCC}"/>
            </ac:spMkLst>
          </pc:spChg>
          <pc:spChg chg="mod">
            <ac:chgData name="Dara Vongsonephet" userId="8a0e56f1-48e8-4953-a60b-22f672ad1e29" providerId="ADAL" clId="{146D9AAE-9415-409F-BE7D-5CFF6BC0F296}" dt="2025-11-04T01:12:33.379" v="27"/>
            <ac:spMkLst>
              <pc:docMk/>
              <pc:sldMasterMk cId="0" sldId="2147483648"/>
              <pc:sldLayoutMk cId="1213635311" sldId="2147483659"/>
              <ac:spMk id="9" creationId="{77EA363F-0080-C9CE-521C-8DCFBB665BD9}"/>
            </ac:spMkLst>
          </pc:spChg>
          <pc:spChg chg="mod">
            <ac:chgData name="Dara Vongsonephet" userId="8a0e56f1-48e8-4953-a60b-22f672ad1e29" providerId="ADAL" clId="{146D9AAE-9415-409F-BE7D-5CFF6BC0F296}" dt="2025-11-04T01:12:33.379" v="27"/>
            <ac:spMkLst>
              <pc:docMk/>
              <pc:sldMasterMk cId="0" sldId="2147483648"/>
              <pc:sldLayoutMk cId="1213635311" sldId="2147483659"/>
              <ac:spMk id="10" creationId="{624C72B2-BAA6-9221-9E55-10BDFE6C4AB7}"/>
            </ac:spMkLst>
          </pc:spChg>
          <pc:spChg chg="mod">
            <ac:chgData name="Dara Vongsonephet" userId="8a0e56f1-48e8-4953-a60b-22f672ad1e29" providerId="ADAL" clId="{146D9AAE-9415-409F-BE7D-5CFF6BC0F296}" dt="2025-11-04T01:12:33.379" v="27"/>
            <ac:spMkLst>
              <pc:docMk/>
              <pc:sldMasterMk cId="0" sldId="2147483648"/>
              <pc:sldLayoutMk cId="1213635311" sldId="2147483659"/>
              <ac:spMk id="11" creationId="{2A99D25E-34E9-4FE6-DBE0-126B14B995D6}"/>
            </ac:spMkLst>
          </pc:spChg>
          <pc:spChg chg="mod">
            <ac:chgData name="Dara Vongsonephet" userId="8a0e56f1-48e8-4953-a60b-22f672ad1e29" providerId="ADAL" clId="{146D9AAE-9415-409F-BE7D-5CFF6BC0F296}" dt="2025-11-04T01:12:33.379" v="27"/>
            <ac:spMkLst>
              <pc:docMk/>
              <pc:sldMasterMk cId="0" sldId="2147483648"/>
              <pc:sldLayoutMk cId="1213635311" sldId="2147483659"/>
              <ac:spMk id="12" creationId="{DE65E56F-4283-ABB6-028D-42DA3850305C}"/>
            </ac:spMkLst>
          </pc:spChg>
          <pc:spChg chg="mod">
            <ac:chgData name="Dara Vongsonephet" userId="8a0e56f1-48e8-4953-a60b-22f672ad1e29" providerId="ADAL" clId="{146D9AAE-9415-409F-BE7D-5CFF6BC0F296}" dt="2025-11-04T01:12:33.379" v="27"/>
            <ac:spMkLst>
              <pc:docMk/>
              <pc:sldMasterMk cId="0" sldId="2147483648"/>
              <pc:sldLayoutMk cId="1213635311" sldId="2147483659"/>
              <ac:spMk id="14" creationId="{5606A4FC-71D5-375D-DC60-1292DCE23AAB}"/>
            </ac:spMkLst>
          </pc:spChg>
          <pc:spChg chg="mod">
            <ac:chgData name="Dara Vongsonephet" userId="8a0e56f1-48e8-4953-a60b-22f672ad1e29" providerId="ADAL" clId="{146D9AAE-9415-409F-BE7D-5CFF6BC0F296}" dt="2025-11-04T01:12:33.379" v="27"/>
            <ac:spMkLst>
              <pc:docMk/>
              <pc:sldMasterMk cId="0" sldId="2147483648"/>
              <pc:sldLayoutMk cId="1213635311" sldId="2147483659"/>
              <ac:spMk id="20" creationId="{F3AD15FD-32C2-09E5-1EB3-7C925904FC57}"/>
            </ac:spMkLst>
          </pc:spChg>
          <pc:spChg chg="mod">
            <ac:chgData name="Dara Vongsonephet" userId="8a0e56f1-48e8-4953-a60b-22f672ad1e29" providerId="ADAL" clId="{146D9AAE-9415-409F-BE7D-5CFF6BC0F296}" dt="2025-11-04T01:12:33.379" v="27"/>
            <ac:spMkLst>
              <pc:docMk/>
              <pc:sldMasterMk cId="0" sldId="2147483648"/>
              <pc:sldLayoutMk cId="1213635311" sldId="2147483659"/>
              <ac:spMk id="24" creationId="{117CFE67-8D3F-32BB-71E7-DFC4B27801A8}"/>
            </ac:spMkLst>
          </pc:spChg>
          <pc:spChg chg="add mod">
            <ac:chgData name="Dara Vongsonephet" userId="8a0e56f1-48e8-4953-a60b-22f672ad1e29" providerId="ADAL" clId="{146D9AAE-9415-409F-BE7D-5CFF6BC0F296}" dt="2025-11-04T01:12:33.379" v="27"/>
            <ac:spMkLst>
              <pc:docMk/>
              <pc:sldMasterMk cId="0" sldId="2147483648"/>
              <pc:sldLayoutMk cId="1213635311" sldId="2147483659"/>
              <ac:spMk id="27" creationId="{749F5700-FC02-3B0B-9574-9D513922C3FE}"/>
            </ac:spMkLst>
          </pc:spChg>
        </pc:sldLayoutChg>
        <pc:sldLayoutChg chg="addSp modSp">
          <pc:chgData name="Dara Vongsonephet" userId="8a0e56f1-48e8-4953-a60b-22f672ad1e29" providerId="ADAL" clId="{146D9AAE-9415-409F-BE7D-5CFF6BC0F296}" dt="2025-11-04T01:12:07.150" v="24"/>
          <pc:sldLayoutMkLst>
            <pc:docMk/>
            <pc:sldMasterMk cId="0" sldId="2147483648"/>
            <pc:sldLayoutMk cId="2116396446" sldId="2147483669"/>
          </pc:sldLayoutMkLst>
          <pc:spChg chg="add mod">
            <ac:chgData name="Dara Vongsonephet" userId="8a0e56f1-48e8-4953-a60b-22f672ad1e29" providerId="ADAL" clId="{146D9AAE-9415-409F-BE7D-5CFF6BC0F296}" dt="2025-11-04T01:12:07.150" v="24"/>
            <ac:spMkLst>
              <pc:docMk/>
              <pc:sldMasterMk cId="0" sldId="2147483648"/>
              <pc:sldLayoutMk cId="2116396446" sldId="2147483669"/>
              <ac:spMk id="4" creationId="{BC5B6C69-4DDB-EC44-B2CF-2071C416428F}"/>
            </ac:spMkLst>
          </pc:spChg>
          <pc:spChg chg="mod">
            <ac:chgData name="Dara Vongsonephet" userId="8a0e56f1-48e8-4953-a60b-22f672ad1e29" providerId="ADAL" clId="{146D9AAE-9415-409F-BE7D-5CFF6BC0F296}" dt="2025-11-04T01:12:07.150" v="24"/>
            <ac:spMkLst>
              <pc:docMk/>
              <pc:sldMasterMk cId="0" sldId="2147483648"/>
              <pc:sldLayoutMk cId="2116396446" sldId="2147483669"/>
              <ac:spMk id="6" creationId="{F3E41C9C-5584-F002-129B-67C710790B05}"/>
            </ac:spMkLst>
          </pc:spChg>
          <pc:spChg chg="mod">
            <ac:chgData name="Dara Vongsonephet" userId="8a0e56f1-48e8-4953-a60b-22f672ad1e29" providerId="ADAL" clId="{146D9AAE-9415-409F-BE7D-5CFF6BC0F296}" dt="2025-11-04T01:12:07.150" v="24"/>
            <ac:spMkLst>
              <pc:docMk/>
              <pc:sldMasterMk cId="0" sldId="2147483648"/>
              <pc:sldLayoutMk cId="2116396446" sldId="2147483669"/>
              <ac:spMk id="7" creationId="{911B46B5-79BF-7E1D-D3B8-5A53444D171B}"/>
            </ac:spMkLst>
          </pc:spChg>
          <pc:spChg chg="mod">
            <ac:chgData name="Dara Vongsonephet" userId="8a0e56f1-48e8-4953-a60b-22f672ad1e29" providerId="ADAL" clId="{146D9AAE-9415-409F-BE7D-5CFF6BC0F296}" dt="2025-11-04T01:12:07.150" v="24"/>
            <ac:spMkLst>
              <pc:docMk/>
              <pc:sldMasterMk cId="0" sldId="2147483648"/>
              <pc:sldLayoutMk cId="2116396446" sldId="2147483669"/>
              <ac:spMk id="10" creationId="{4F5E6825-A874-6494-D44C-E1031F29B41D}"/>
            </ac:spMkLst>
          </pc:spChg>
          <pc:spChg chg="mod">
            <ac:chgData name="Dara Vongsonephet" userId="8a0e56f1-48e8-4953-a60b-22f672ad1e29" providerId="ADAL" clId="{146D9AAE-9415-409F-BE7D-5CFF6BC0F296}" dt="2025-11-04T01:12:07.150" v="24"/>
            <ac:spMkLst>
              <pc:docMk/>
              <pc:sldMasterMk cId="0" sldId="2147483648"/>
              <pc:sldLayoutMk cId="2116396446" sldId="2147483669"/>
              <ac:spMk id="15" creationId="{75015D53-64DC-17BA-6E40-12FF6E0C6282}"/>
            </ac:spMkLst>
          </pc:spChg>
          <pc:spChg chg="mod">
            <ac:chgData name="Dara Vongsonephet" userId="8a0e56f1-48e8-4953-a60b-22f672ad1e29" providerId="ADAL" clId="{146D9AAE-9415-409F-BE7D-5CFF6BC0F296}" dt="2025-11-04T01:12:07.150" v="24"/>
            <ac:spMkLst>
              <pc:docMk/>
              <pc:sldMasterMk cId="0" sldId="2147483648"/>
              <pc:sldLayoutMk cId="2116396446" sldId="2147483669"/>
              <ac:spMk id="23" creationId="{1A170E01-4C41-DF3F-9DB9-C76274508FA3}"/>
            </ac:spMkLst>
          </pc:spChg>
          <pc:spChg chg="mod">
            <ac:chgData name="Dara Vongsonephet" userId="8a0e56f1-48e8-4953-a60b-22f672ad1e29" providerId="ADAL" clId="{146D9AAE-9415-409F-BE7D-5CFF6BC0F296}" dt="2025-11-04T01:12:07.150" v="24"/>
            <ac:spMkLst>
              <pc:docMk/>
              <pc:sldMasterMk cId="0" sldId="2147483648"/>
              <pc:sldLayoutMk cId="2116396446" sldId="2147483669"/>
              <ac:spMk id="24" creationId="{913D40D2-F972-AC7D-8A22-992CA74967A7}"/>
            </ac:spMkLst>
          </pc:spChg>
          <pc:spChg chg="mod">
            <ac:chgData name="Dara Vongsonephet" userId="8a0e56f1-48e8-4953-a60b-22f672ad1e29" providerId="ADAL" clId="{146D9AAE-9415-409F-BE7D-5CFF6BC0F296}" dt="2025-11-04T01:12:07.150" v="24"/>
            <ac:spMkLst>
              <pc:docMk/>
              <pc:sldMasterMk cId="0" sldId="2147483648"/>
              <pc:sldLayoutMk cId="2116396446" sldId="2147483669"/>
              <ac:spMk id="25" creationId="{7E2D3CA7-16E3-ED62-FE02-DF7D1E7E3499}"/>
            </ac:spMkLst>
          </pc:spChg>
          <pc:spChg chg="mod">
            <ac:chgData name="Dara Vongsonephet" userId="8a0e56f1-48e8-4953-a60b-22f672ad1e29" providerId="ADAL" clId="{146D9AAE-9415-409F-BE7D-5CFF6BC0F296}" dt="2025-11-04T01:12:07.150" v="24"/>
            <ac:spMkLst>
              <pc:docMk/>
              <pc:sldMasterMk cId="0" sldId="2147483648"/>
              <pc:sldLayoutMk cId="2116396446" sldId="2147483669"/>
              <ac:spMk id="28" creationId="{34C8413D-0A62-8DE4-AD48-F8D9D2B3F2E3}"/>
            </ac:spMkLst>
          </pc:spChg>
          <pc:spChg chg="add mod">
            <ac:chgData name="Dara Vongsonephet" userId="8a0e56f1-48e8-4953-a60b-22f672ad1e29" providerId="ADAL" clId="{146D9AAE-9415-409F-BE7D-5CFF6BC0F296}" dt="2025-11-04T01:12:07.150" v="24"/>
            <ac:spMkLst>
              <pc:docMk/>
              <pc:sldMasterMk cId="0" sldId="2147483648"/>
              <pc:sldLayoutMk cId="2116396446" sldId="2147483669"/>
              <ac:spMk id="32" creationId="{6C711957-A526-A678-493F-CAD3F7A24780}"/>
            </ac:spMkLst>
          </pc:spChg>
        </pc:sldLayoutChg>
        <pc:sldLayoutChg chg="addSp modSp ord">
          <pc:chgData name="Dara Vongsonephet" userId="8a0e56f1-48e8-4953-a60b-22f672ad1e29" providerId="ADAL" clId="{146D9AAE-9415-409F-BE7D-5CFF6BC0F296}" dt="2025-11-04T01:19:53.771" v="86" actId="20578"/>
          <pc:sldLayoutMkLst>
            <pc:docMk/>
            <pc:sldMasterMk cId="0" sldId="2147483648"/>
            <pc:sldLayoutMk cId="3988674186" sldId="2147483671"/>
          </pc:sldLayoutMkLst>
          <pc:spChg chg="mod">
            <ac:chgData name="Dara Vongsonephet" userId="8a0e56f1-48e8-4953-a60b-22f672ad1e29" providerId="ADAL" clId="{146D9AAE-9415-409F-BE7D-5CFF6BC0F296}" dt="2025-11-04T01:15:32.225" v="49"/>
            <ac:spMkLst>
              <pc:docMk/>
              <pc:sldMasterMk cId="0" sldId="2147483648"/>
              <pc:sldLayoutMk cId="3988674186" sldId="2147483671"/>
              <ac:spMk id="5" creationId="{851A527B-4404-047A-EEE3-FE0F9DE155D6}"/>
            </ac:spMkLst>
          </pc:spChg>
          <pc:spChg chg="mod">
            <ac:chgData name="Dara Vongsonephet" userId="8a0e56f1-48e8-4953-a60b-22f672ad1e29" providerId="ADAL" clId="{146D9AAE-9415-409F-BE7D-5CFF6BC0F296}" dt="2025-11-04T01:15:32.225" v="49"/>
            <ac:spMkLst>
              <pc:docMk/>
              <pc:sldMasterMk cId="0" sldId="2147483648"/>
              <pc:sldLayoutMk cId="3988674186" sldId="2147483671"/>
              <ac:spMk id="6" creationId="{B9FFACAD-0E57-D614-47E7-26769D992026}"/>
            </ac:spMkLst>
          </pc:spChg>
          <pc:spChg chg="mod">
            <ac:chgData name="Dara Vongsonephet" userId="8a0e56f1-48e8-4953-a60b-22f672ad1e29" providerId="ADAL" clId="{146D9AAE-9415-409F-BE7D-5CFF6BC0F296}" dt="2025-11-04T01:15:32.225" v="49"/>
            <ac:spMkLst>
              <pc:docMk/>
              <pc:sldMasterMk cId="0" sldId="2147483648"/>
              <pc:sldLayoutMk cId="3988674186" sldId="2147483671"/>
              <ac:spMk id="7" creationId="{340EB272-3D91-5B00-9EF0-6BE818C3292E}"/>
            </ac:spMkLst>
          </pc:spChg>
          <pc:spChg chg="mod">
            <ac:chgData name="Dara Vongsonephet" userId="8a0e56f1-48e8-4953-a60b-22f672ad1e29" providerId="ADAL" clId="{146D9AAE-9415-409F-BE7D-5CFF6BC0F296}" dt="2025-11-04T01:15:32.225" v="49"/>
            <ac:spMkLst>
              <pc:docMk/>
              <pc:sldMasterMk cId="0" sldId="2147483648"/>
              <pc:sldLayoutMk cId="3988674186" sldId="2147483671"/>
              <ac:spMk id="8" creationId="{4DFFCDA4-80A2-5C76-F39D-318B812078BB}"/>
            </ac:spMkLst>
          </pc:spChg>
          <pc:spChg chg="mod">
            <ac:chgData name="Dara Vongsonephet" userId="8a0e56f1-48e8-4953-a60b-22f672ad1e29" providerId="ADAL" clId="{146D9AAE-9415-409F-BE7D-5CFF6BC0F296}" dt="2025-11-04T01:15:32.225" v="49"/>
            <ac:spMkLst>
              <pc:docMk/>
              <pc:sldMasterMk cId="0" sldId="2147483648"/>
              <pc:sldLayoutMk cId="3988674186" sldId="2147483671"/>
              <ac:spMk id="12" creationId="{47CDFB8F-CC08-2DD7-F98F-A888484BF3CB}"/>
            </ac:spMkLst>
          </pc:spChg>
          <pc:spChg chg="mod">
            <ac:chgData name="Dara Vongsonephet" userId="8a0e56f1-48e8-4953-a60b-22f672ad1e29" providerId="ADAL" clId="{146D9AAE-9415-409F-BE7D-5CFF6BC0F296}" dt="2025-11-04T01:15:32.225" v="49"/>
            <ac:spMkLst>
              <pc:docMk/>
              <pc:sldMasterMk cId="0" sldId="2147483648"/>
              <pc:sldLayoutMk cId="3988674186" sldId="2147483671"/>
              <ac:spMk id="15" creationId="{87493777-02C9-B928-607C-0FBD5CFDFB49}"/>
            </ac:spMkLst>
          </pc:spChg>
          <pc:spChg chg="mod">
            <ac:chgData name="Dara Vongsonephet" userId="8a0e56f1-48e8-4953-a60b-22f672ad1e29" providerId="ADAL" clId="{146D9AAE-9415-409F-BE7D-5CFF6BC0F296}" dt="2025-11-04T01:15:32.225" v="49"/>
            <ac:spMkLst>
              <pc:docMk/>
              <pc:sldMasterMk cId="0" sldId="2147483648"/>
              <pc:sldLayoutMk cId="3988674186" sldId="2147483671"/>
              <ac:spMk id="19" creationId="{F8AAD0AE-4F16-92DD-D7E2-1B07027CDF97}"/>
            </ac:spMkLst>
          </pc:spChg>
          <pc:spChg chg="mod">
            <ac:chgData name="Dara Vongsonephet" userId="8a0e56f1-48e8-4953-a60b-22f672ad1e29" providerId="ADAL" clId="{146D9AAE-9415-409F-BE7D-5CFF6BC0F296}" dt="2025-11-04T01:15:32.225" v="49"/>
            <ac:spMkLst>
              <pc:docMk/>
              <pc:sldMasterMk cId="0" sldId="2147483648"/>
              <pc:sldLayoutMk cId="3988674186" sldId="2147483671"/>
              <ac:spMk id="20" creationId="{EFF23D24-E87B-9D0B-8BB7-21367773F47E}"/>
            </ac:spMkLst>
          </pc:spChg>
          <pc:spChg chg="mod">
            <ac:chgData name="Dara Vongsonephet" userId="8a0e56f1-48e8-4953-a60b-22f672ad1e29" providerId="ADAL" clId="{146D9AAE-9415-409F-BE7D-5CFF6BC0F296}" dt="2025-11-04T01:15:32.225" v="49"/>
            <ac:spMkLst>
              <pc:docMk/>
              <pc:sldMasterMk cId="0" sldId="2147483648"/>
              <pc:sldLayoutMk cId="3988674186" sldId="2147483671"/>
              <ac:spMk id="21" creationId="{8AB481F7-C878-6F6B-ED36-C5176B4014F6}"/>
            </ac:spMkLst>
          </pc:spChg>
          <pc:spChg chg="add mod">
            <ac:chgData name="Dara Vongsonephet" userId="8a0e56f1-48e8-4953-a60b-22f672ad1e29" providerId="ADAL" clId="{146D9AAE-9415-409F-BE7D-5CFF6BC0F296}" dt="2025-11-04T01:15:32.225" v="49"/>
            <ac:spMkLst>
              <pc:docMk/>
              <pc:sldMasterMk cId="0" sldId="2147483648"/>
              <pc:sldLayoutMk cId="3988674186" sldId="2147483671"/>
              <ac:spMk id="27" creationId="{0F18A936-4007-26BA-08D6-784334F16893}"/>
            </ac:spMkLst>
          </pc:spChg>
        </pc:sldLayoutChg>
        <pc:sldLayoutChg chg="addSp modSp">
          <pc:chgData name="Dara Vongsonephet" userId="8a0e56f1-48e8-4953-a60b-22f672ad1e29" providerId="ADAL" clId="{146D9AAE-9415-409F-BE7D-5CFF6BC0F296}" dt="2025-11-04T01:13:49.441" v="35"/>
          <pc:sldLayoutMkLst>
            <pc:docMk/>
            <pc:sldMasterMk cId="0" sldId="2147483648"/>
            <pc:sldLayoutMk cId="1145954181" sldId="2147483672"/>
          </pc:sldLayoutMkLst>
          <pc:spChg chg="mod">
            <ac:chgData name="Dara Vongsonephet" userId="8a0e56f1-48e8-4953-a60b-22f672ad1e29" providerId="ADAL" clId="{146D9AAE-9415-409F-BE7D-5CFF6BC0F296}" dt="2025-11-04T01:13:49.441" v="35"/>
            <ac:spMkLst>
              <pc:docMk/>
              <pc:sldMasterMk cId="0" sldId="2147483648"/>
              <pc:sldLayoutMk cId="1145954181" sldId="2147483672"/>
              <ac:spMk id="14" creationId="{01120D1C-73CB-E71B-08BE-4EDC07DE497B}"/>
            </ac:spMkLst>
          </pc:spChg>
          <pc:spChg chg="mod">
            <ac:chgData name="Dara Vongsonephet" userId="8a0e56f1-48e8-4953-a60b-22f672ad1e29" providerId="ADAL" clId="{146D9AAE-9415-409F-BE7D-5CFF6BC0F296}" dt="2025-11-04T01:13:49.441" v="35"/>
            <ac:spMkLst>
              <pc:docMk/>
              <pc:sldMasterMk cId="0" sldId="2147483648"/>
              <pc:sldLayoutMk cId="1145954181" sldId="2147483672"/>
              <ac:spMk id="30" creationId="{79A186EF-3A69-D869-D796-820400B54A9C}"/>
            </ac:spMkLst>
          </pc:spChg>
          <pc:spChg chg="mod">
            <ac:chgData name="Dara Vongsonephet" userId="8a0e56f1-48e8-4953-a60b-22f672ad1e29" providerId="ADAL" clId="{146D9AAE-9415-409F-BE7D-5CFF6BC0F296}" dt="2025-11-04T01:13:49.441" v="35"/>
            <ac:spMkLst>
              <pc:docMk/>
              <pc:sldMasterMk cId="0" sldId="2147483648"/>
              <pc:sldLayoutMk cId="1145954181" sldId="2147483672"/>
              <ac:spMk id="31" creationId="{B56A5EAE-6824-DC7C-FEC4-464420A88BC0}"/>
            </ac:spMkLst>
          </pc:spChg>
          <pc:spChg chg="mod">
            <ac:chgData name="Dara Vongsonephet" userId="8a0e56f1-48e8-4953-a60b-22f672ad1e29" providerId="ADAL" clId="{146D9AAE-9415-409F-BE7D-5CFF6BC0F296}" dt="2025-11-04T01:13:49.441" v="35"/>
            <ac:spMkLst>
              <pc:docMk/>
              <pc:sldMasterMk cId="0" sldId="2147483648"/>
              <pc:sldLayoutMk cId="1145954181" sldId="2147483672"/>
              <ac:spMk id="39" creationId="{061AB9D7-5337-06C2-F2F2-FA0FF23AB053}"/>
            </ac:spMkLst>
          </pc:spChg>
          <pc:spChg chg="mod">
            <ac:chgData name="Dara Vongsonephet" userId="8a0e56f1-48e8-4953-a60b-22f672ad1e29" providerId="ADAL" clId="{146D9AAE-9415-409F-BE7D-5CFF6BC0F296}" dt="2025-11-04T01:13:49.441" v="35"/>
            <ac:spMkLst>
              <pc:docMk/>
              <pc:sldMasterMk cId="0" sldId="2147483648"/>
              <pc:sldLayoutMk cId="1145954181" sldId="2147483672"/>
              <ac:spMk id="44" creationId="{F300B42D-B85F-1803-62B6-FE7E01BBB845}"/>
            </ac:spMkLst>
          </pc:spChg>
          <pc:spChg chg="mod">
            <ac:chgData name="Dara Vongsonephet" userId="8a0e56f1-48e8-4953-a60b-22f672ad1e29" providerId="ADAL" clId="{146D9AAE-9415-409F-BE7D-5CFF6BC0F296}" dt="2025-11-04T01:13:49.441" v="35"/>
            <ac:spMkLst>
              <pc:docMk/>
              <pc:sldMasterMk cId="0" sldId="2147483648"/>
              <pc:sldLayoutMk cId="1145954181" sldId="2147483672"/>
              <ac:spMk id="57" creationId="{5F8234FE-5D07-97B4-FA1B-58A1B10E1BD5}"/>
            </ac:spMkLst>
          </pc:spChg>
          <pc:spChg chg="mod">
            <ac:chgData name="Dara Vongsonephet" userId="8a0e56f1-48e8-4953-a60b-22f672ad1e29" providerId="ADAL" clId="{146D9AAE-9415-409F-BE7D-5CFF6BC0F296}" dt="2025-11-04T01:13:49.441" v="35"/>
            <ac:spMkLst>
              <pc:docMk/>
              <pc:sldMasterMk cId="0" sldId="2147483648"/>
              <pc:sldLayoutMk cId="1145954181" sldId="2147483672"/>
              <ac:spMk id="61" creationId="{B421F97E-9881-04AA-AA77-D6358FDF2E8E}"/>
            </ac:spMkLst>
          </pc:spChg>
          <pc:spChg chg="mod">
            <ac:chgData name="Dara Vongsonephet" userId="8a0e56f1-48e8-4953-a60b-22f672ad1e29" providerId="ADAL" clId="{146D9AAE-9415-409F-BE7D-5CFF6BC0F296}" dt="2025-11-04T01:13:49.441" v="35"/>
            <ac:spMkLst>
              <pc:docMk/>
              <pc:sldMasterMk cId="0" sldId="2147483648"/>
              <pc:sldLayoutMk cId="1145954181" sldId="2147483672"/>
              <ac:spMk id="64" creationId="{054004F9-BEF9-51FC-F98B-F22DBFF4D37F}"/>
            </ac:spMkLst>
          </pc:spChg>
          <pc:spChg chg="add mod">
            <ac:chgData name="Dara Vongsonephet" userId="8a0e56f1-48e8-4953-a60b-22f672ad1e29" providerId="ADAL" clId="{146D9AAE-9415-409F-BE7D-5CFF6BC0F296}" dt="2025-11-04T01:13:49.441" v="35"/>
            <ac:spMkLst>
              <pc:docMk/>
              <pc:sldMasterMk cId="0" sldId="2147483648"/>
              <pc:sldLayoutMk cId="1145954181" sldId="2147483672"/>
              <ac:spMk id="65" creationId="{6662085D-22B8-B1CE-94E3-A1EE1B8F71E4}"/>
            </ac:spMkLst>
          </pc:spChg>
          <pc:spChg chg="add mod">
            <ac:chgData name="Dara Vongsonephet" userId="8a0e56f1-48e8-4953-a60b-22f672ad1e29" providerId="ADAL" clId="{146D9AAE-9415-409F-BE7D-5CFF6BC0F296}" dt="2025-11-04T01:13:49.441" v="35"/>
            <ac:spMkLst>
              <pc:docMk/>
              <pc:sldMasterMk cId="0" sldId="2147483648"/>
              <pc:sldLayoutMk cId="1145954181" sldId="2147483672"/>
              <ac:spMk id="66" creationId="{70B469BC-EC2F-B3DA-5BC6-1F77E9238347}"/>
            </ac:spMkLst>
          </pc:spChg>
        </pc:sldLayoutChg>
        <pc:sldLayoutChg chg="addSp modSp ord">
          <pc:chgData name="Dara Vongsonephet" userId="8a0e56f1-48e8-4953-a60b-22f672ad1e29" providerId="ADAL" clId="{146D9AAE-9415-409F-BE7D-5CFF6BC0F296}" dt="2025-11-04T01:20:54.936" v="90" actId="20578"/>
          <pc:sldLayoutMkLst>
            <pc:docMk/>
            <pc:sldMasterMk cId="0" sldId="2147483648"/>
            <pc:sldLayoutMk cId="2659377868" sldId="2147483673"/>
          </pc:sldLayoutMkLst>
          <pc:spChg chg="add mod">
            <ac:chgData name="Dara Vongsonephet" userId="8a0e56f1-48e8-4953-a60b-22f672ad1e29" providerId="ADAL" clId="{146D9AAE-9415-409F-BE7D-5CFF6BC0F296}" dt="2025-11-04T01:17:34.308" v="72"/>
            <ac:spMkLst>
              <pc:docMk/>
              <pc:sldMasterMk cId="0" sldId="2147483648"/>
              <pc:sldLayoutMk cId="2659377868" sldId="2147483673"/>
              <ac:spMk id="4" creationId="{572BEE0C-9A7F-8D9F-E424-B570D739F5D9}"/>
            </ac:spMkLst>
          </pc:spChg>
          <pc:spChg chg="mod">
            <ac:chgData name="Dara Vongsonephet" userId="8a0e56f1-48e8-4953-a60b-22f672ad1e29" providerId="ADAL" clId="{146D9AAE-9415-409F-BE7D-5CFF6BC0F296}" dt="2025-11-04T01:17:34.308" v="72"/>
            <ac:spMkLst>
              <pc:docMk/>
              <pc:sldMasterMk cId="0" sldId="2147483648"/>
              <pc:sldLayoutMk cId="2659377868" sldId="2147483673"/>
              <ac:spMk id="21" creationId="{C75A0DF1-7DFA-D76F-FC46-1E93491C556D}"/>
            </ac:spMkLst>
          </pc:spChg>
          <pc:spChg chg="mod">
            <ac:chgData name="Dara Vongsonephet" userId="8a0e56f1-48e8-4953-a60b-22f672ad1e29" providerId="ADAL" clId="{146D9AAE-9415-409F-BE7D-5CFF6BC0F296}" dt="2025-11-04T01:17:34.308" v="72"/>
            <ac:spMkLst>
              <pc:docMk/>
              <pc:sldMasterMk cId="0" sldId="2147483648"/>
              <pc:sldLayoutMk cId="2659377868" sldId="2147483673"/>
              <ac:spMk id="23" creationId="{EBB5870C-B052-05EC-1CBF-044C5265955B}"/>
            </ac:spMkLst>
          </pc:spChg>
          <pc:spChg chg="mod">
            <ac:chgData name="Dara Vongsonephet" userId="8a0e56f1-48e8-4953-a60b-22f672ad1e29" providerId="ADAL" clId="{146D9AAE-9415-409F-BE7D-5CFF6BC0F296}" dt="2025-11-04T01:17:34.308" v="72"/>
            <ac:spMkLst>
              <pc:docMk/>
              <pc:sldMasterMk cId="0" sldId="2147483648"/>
              <pc:sldLayoutMk cId="2659377868" sldId="2147483673"/>
              <ac:spMk id="30" creationId="{28D64503-BEA7-8403-5DE3-24473F7B255B}"/>
            </ac:spMkLst>
          </pc:spChg>
          <pc:spChg chg="mod">
            <ac:chgData name="Dara Vongsonephet" userId="8a0e56f1-48e8-4953-a60b-22f672ad1e29" providerId="ADAL" clId="{146D9AAE-9415-409F-BE7D-5CFF6BC0F296}" dt="2025-11-04T01:17:34.308" v="72"/>
            <ac:spMkLst>
              <pc:docMk/>
              <pc:sldMasterMk cId="0" sldId="2147483648"/>
              <pc:sldLayoutMk cId="2659377868" sldId="2147483673"/>
              <ac:spMk id="31" creationId="{60C7B72B-A633-C5DC-B93D-773F50948040}"/>
            </ac:spMkLst>
          </pc:spChg>
          <pc:spChg chg="mod">
            <ac:chgData name="Dara Vongsonephet" userId="8a0e56f1-48e8-4953-a60b-22f672ad1e29" providerId="ADAL" clId="{146D9AAE-9415-409F-BE7D-5CFF6BC0F296}" dt="2025-11-04T01:17:34.308" v="72"/>
            <ac:spMkLst>
              <pc:docMk/>
              <pc:sldMasterMk cId="0" sldId="2147483648"/>
              <pc:sldLayoutMk cId="2659377868" sldId="2147483673"/>
              <ac:spMk id="33" creationId="{9FCE431D-762D-3234-D52B-925A75B3749B}"/>
            </ac:spMkLst>
          </pc:spChg>
          <pc:spChg chg="mod">
            <ac:chgData name="Dara Vongsonephet" userId="8a0e56f1-48e8-4953-a60b-22f672ad1e29" providerId="ADAL" clId="{146D9AAE-9415-409F-BE7D-5CFF6BC0F296}" dt="2025-11-04T01:17:34.308" v="72"/>
            <ac:spMkLst>
              <pc:docMk/>
              <pc:sldMasterMk cId="0" sldId="2147483648"/>
              <pc:sldLayoutMk cId="2659377868" sldId="2147483673"/>
              <ac:spMk id="41" creationId="{36DB87A7-6852-C357-393B-6895C57E5621}"/>
            </ac:spMkLst>
          </pc:spChg>
          <pc:spChg chg="mod">
            <ac:chgData name="Dara Vongsonephet" userId="8a0e56f1-48e8-4953-a60b-22f672ad1e29" providerId="ADAL" clId="{146D9AAE-9415-409F-BE7D-5CFF6BC0F296}" dt="2025-11-04T01:17:34.308" v="72"/>
            <ac:spMkLst>
              <pc:docMk/>
              <pc:sldMasterMk cId="0" sldId="2147483648"/>
              <pc:sldLayoutMk cId="2659377868" sldId="2147483673"/>
              <ac:spMk id="43" creationId="{7EF7FAA0-0D72-B473-CCC7-0C5FD41E81BA}"/>
            </ac:spMkLst>
          </pc:spChg>
          <pc:spChg chg="mod">
            <ac:chgData name="Dara Vongsonephet" userId="8a0e56f1-48e8-4953-a60b-22f672ad1e29" providerId="ADAL" clId="{146D9AAE-9415-409F-BE7D-5CFF6BC0F296}" dt="2025-11-04T01:17:34.308" v="72"/>
            <ac:spMkLst>
              <pc:docMk/>
              <pc:sldMasterMk cId="0" sldId="2147483648"/>
              <pc:sldLayoutMk cId="2659377868" sldId="2147483673"/>
              <ac:spMk id="49" creationId="{9CF6CF17-B330-4483-C060-BACE1F1ED8E1}"/>
            </ac:spMkLst>
          </pc:spChg>
          <pc:spChg chg="mod">
            <ac:chgData name="Dara Vongsonephet" userId="8a0e56f1-48e8-4953-a60b-22f672ad1e29" providerId="ADAL" clId="{146D9AAE-9415-409F-BE7D-5CFF6BC0F296}" dt="2025-11-04T01:17:34.308" v="72"/>
            <ac:spMkLst>
              <pc:docMk/>
              <pc:sldMasterMk cId="0" sldId="2147483648"/>
              <pc:sldLayoutMk cId="2659377868" sldId="2147483673"/>
              <ac:spMk id="52" creationId="{8E474E48-9DF8-11F2-0DEA-115DC2C8D4E7}"/>
            </ac:spMkLst>
          </pc:spChg>
        </pc:sldLayoutChg>
        <pc:sldLayoutChg chg="addSp modSp add mod ord modTransition">
          <pc:chgData name="Dara Vongsonephet" userId="8a0e56f1-48e8-4953-a60b-22f672ad1e29" providerId="ADAL" clId="{146D9AAE-9415-409F-BE7D-5CFF6BC0F296}" dt="2025-11-04T01:19:51.248" v="85" actId="20578"/>
          <pc:sldLayoutMkLst>
            <pc:docMk/>
            <pc:sldMasterMk cId="0" sldId="2147483648"/>
            <pc:sldLayoutMk cId="998968068" sldId="2147483674"/>
          </pc:sldLayoutMkLst>
          <pc:spChg chg="mod">
            <ac:chgData name="Dara Vongsonephet" userId="8a0e56f1-48e8-4953-a60b-22f672ad1e29" providerId="ADAL" clId="{146D9AAE-9415-409F-BE7D-5CFF6BC0F296}" dt="2025-11-04T01:14:07.068" v="38"/>
            <ac:spMkLst>
              <pc:docMk/>
              <pc:sldMasterMk cId="0" sldId="2147483648"/>
              <pc:sldLayoutMk cId="998968068" sldId="2147483674"/>
              <ac:spMk id="7" creationId="{5434415A-FD9D-B85D-2F10-2F9296E5F361}"/>
            </ac:spMkLst>
          </pc:spChg>
          <pc:spChg chg="mod">
            <ac:chgData name="Dara Vongsonephet" userId="8a0e56f1-48e8-4953-a60b-22f672ad1e29" providerId="ADAL" clId="{146D9AAE-9415-409F-BE7D-5CFF6BC0F296}" dt="2025-11-04T01:14:07.068" v="38"/>
            <ac:spMkLst>
              <pc:docMk/>
              <pc:sldMasterMk cId="0" sldId="2147483648"/>
              <pc:sldLayoutMk cId="998968068" sldId="2147483674"/>
              <ac:spMk id="9" creationId="{6166E972-E052-7E92-15AD-6C061685DEB6}"/>
            </ac:spMkLst>
          </pc:spChg>
          <pc:spChg chg="mod">
            <ac:chgData name="Dara Vongsonephet" userId="8a0e56f1-48e8-4953-a60b-22f672ad1e29" providerId="ADAL" clId="{146D9AAE-9415-409F-BE7D-5CFF6BC0F296}" dt="2025-11-04T01:14:07.068" v="38"/>
            <ac:spMkLst>
              <pc:docMk/>
              <pc:sldMasterMk cId="0" sldId="2147483648"/>
              <pc:sldLayoutMk cId="998968068" sldId="2147483674"/>
              <ac:spMk id="10" creationId="{8D5F8CDF-EF8A-030D-65AB-0005BAAA2322}"/>
            </ac:spMkLst>
          </pc:spChg>
          <pc:spChg chg="mod">
            <ac:chgData name="Dara Vongsonephet" userId="8a0e56f1-48e8-4953-a60b-22f672ad1e29" providerId="ADAL" clId="{146D9AAE-9415-409F-BE7D-5CFF6BC0F296}" dt="2025-11-04T01:14:07.068" v="38"/>
            <ac:spMkLst>
              <pc:docMk/>
              <pc:sldMasterMk cId="0" sldId="2147483648"/>
              <pc:sldLayoutMk cId="998968068" sldId="2147483674"/>
              <ac:spMk id="11" creationId="{168FF310-4AF9-487C-F454-08FC28B5C527}"/>
            </ac:spMkLst>
          </pc:spChg>
          <pc:spChg chg="mod">
            <ac:chgData name="Dara Vongsonephet" userId="8a0e56f1-48e8-4953-a60b-22f672ad1e29" providerId="ADAL" clId="{146D9AAE-9415-409F-BE7D-5CFF6BC0F296}" dt="2025-11-04T01:14:07.068" v="38"/>
            <ac:spMkLst>
              <pc:docMk/>
              <pc:sldMasterMk cId="0" sldId="2147483648"/>
              <pc:sldLayoutMk cId="998968068" sldId="2147483674"/>
              <ac:spMk id="15" creationId="{EAD6FF5B-E8F7-0F0E-04F7-B8B409B174E5}"/>
            </ac:spMkLst>
          </pc:spChg>
          <pc:spChg chg="mod">
            <ac:chgData name="Dara Vongsonephet" userId="8a0e56f1-48e8-4953-a60b-22f672ad1e29" providerId="ADAL" clId="{146D9AAE-9415-409F-BE7D-5CFF6BC0F296}" dt="2025-11-04T01:14:07.068" v="38"/>
            <ac:spMkLst>
              <pc:docMk/>
              <pc:sldMasterMk cId="0" sldId="2147483648"/>
              <pc:sldLayoutMk cId="998968068" sldId="2147483674"/>
              <ac:spMk id="21" creationId="{6B681596-B59B-EC60-53FE-ADCCE4438F0B}"/>
            </ac:spMkLst>
          </pc:spChg>
          <pc:spChg chg="mod">
            <ac:chgData name="Dara Vongsonephet" userId="8a0e56f1-48e8-4953-a60b-22f672ad1e29" providerId="ADAL" clId="{146D9AAE-9415-409F-BE7D-5CFF6BC0F296}" dt="2025-11-04T01:14:07.068" v="38"/>
            <ac:spMkLst>
              <pc:docMk/>
              <pc:sldMasterMk cId="0" sldId="2147483648"/>
              <pc:sldLayoutMk cId="998968068" sldId="2147483674"/>
              <ac:spMk id="23" creationId="{C8BF764F-47E3-2575-BBE6-8C00A4F9D25A}"/>
            </ac:spMkLst>
          </pc:spChg>
          <pc:spChg chg="mod">
            <ac:chgData name="Dara Vongsonephet" userId="8a0e56f1-48e8-4953-a60b-22f672ad1e29" providerId="ADAL" clId="{146D9AAE-9415-409F-BE7D-5CFF6BC0F296}" dt="2025-11-04T01:14:07.068" v="38"/>
            <ac:spMkLst>
              <pc:docMk/>
              <pc:sldMasterMk cId="0" sldId="2147483648"/>
              <pc:sldLayoutMk cId="998968068" sldId="2147483674"/>
              <ac:spMk id="28" creationId="{A216C86F-58D7-2714-2709-1BC3959AD9DA}"/>
            </ac:spMkLst>
          </pc:spChg>
          <pc:spChg chg="mod">
            <ac:chgData name="Dara Vongsonephet" userId="8a0e56f1-48e8-4953-a60b-22f672ad1e29" providerId="ADAL" clId="{146D9AAE-9415-409F-BE7D-5CFF6BC0F296}" dt="2025-11-04T01:14:07.068" v="38"/>
            <ac:spMkLst>
              <pc:docMk/>
              <pc:sldMasterMk cId="0" sldId="2147483648"/>
              <pc:sldLayoutMk cId="998968068" sldId="2147483674"/>
              <ac:spMk id="29" creationId="{E42A2242-AB22-A6C1-7AB3-7C6A8D11C66A}"/>
            </ac:spMkLst>
          </pc:spChg>
          <pc:spChg chg="add mod">
            <ac:chgData name="Dara Vongsonephet" userId="8a0e56f1-48e8-4953-a60b-22f672ad1e29" providerId="ADAL" clId="{146D9AAE-9415-409F-BE7D-5CFF6BC0F296}" dt="2025-11-04T01:14:07.068" v="38"/>
            <ac:spMkLst>
              <pc:docMk/>
              <pc:sldMasterMk cId="0" sldId="2147483648"/>
              <pc:sldLayoutMk cId="998968068" sldId="2147483674"/>
              <ac:spMk id="31" creationId="{0CE7FC30-6BFD-7E3E-2F18-E4466AA590B6}"/>
            </ac:spMkLst>
          </pc:spChg>
        </pc:sldLayoutChg>
        <pc:sldLayoutChg chg="addSp modSp add mod ord modTransition">
          <pc:chgData name="Dara Vongsonephet" userId="8a0e56f1-48e8-4953-a60b-22f672ad1e29" providerId="ADAL" clId="{146D9AAE-9415-409F-BE7D-5CFF6BC0F296}" dt="2025-11-04T01:20:19.962" v="88" actId="20578"/>
          <pc:sldLayoutMkLst>
            <pc:docMk/>
            <pc:sldMasterMk cId="0" sldId="2147483648"/>
            <pc:sldLayoutMk cId="586028494" sldId="2147483675"/>
          </pc:sldLayoutMkLst>
          <pc:spChg chg="add mod">
            <ac:chgData name="Dara Vongsonephet" userId="8a0e56f1-48e8-4953-a60b-22f672ad1e29" providerId="ADAL" clId="{146D9AAE-9415-409F-BE7D-5CFF6BC0F296}" dt="2025-11-04T01:14:32.501" v="42"/>
            <ac:spMkLst>
              <pc:docMk/>
              <pc:sldMasterMk cId="0" sldId="2147483648"/>
              <pc:sldLayoutMk cId="586028494" sldId="2147483675"/>
              <ac:spMk id="4" creationId="{2EED7A44-9AB6-1B1E-10F2-E882B4AB0845}"/>
            </ac:spMkLst>
          </pc:spChg>
          <pc:spChg chg="add mod">
            <ac:chgData name="Dara Vongsonephet" userId="8a0e56f1-48e8-4953-a60b-22f672ad1e29" providerId="ADAL" clId="{146D9AAE-9415-409F-BE7D-5CFF6BC0F296}" dt="2025-11-04T01:18:56.696" v="83" actId="20577"/>
            <ac:spMkLst>
              <pc:docMk/>
              <pc:sldMasterMk cId="0" sldId="2147483648"/>
              <pc:sldLayoutMk cId="586028494" sldId="2147483675"/>
              <ac:spMk id="5" creationId="{A51B6B5A-D72E-54C0-80A1-11EE359E43F4}"/>
            </ac:spMkLst>
          </pc:spChg>
          <pc:spChg chg="add mod">
            <ac:chgData name="Dara Vongsonephet" userId="8a0e56f1-48e8-4953-a60b-22f672ad1e29" providerId="ADAL" clId="{146D9AAE-9415-409F-BE7D-5CFF6BC0F296}" dt="2025-11-04T01:14:32.501" v="42"/>
            <ac:spMkLst>
              <pc:docMk/>
              <pc:sldMasterMk cId="0" sldId="2147483648"/>
              <pc:sldLayoutMk cId="586028494" sldId="2147483675"/>
              <ac:spMk id="7" creationId="{BA5CF286-87CE-3788-361A-66A2DD24EA11}"/>
            </ac:spMkLst>
          </pc:spChg>
          <pc:spChg chg="mod">
            <ac:chgData name="Dara Vongsonephet" userId="8a0e56f1-48e8-4953-a60b-22f672ad1e29" providerId="ADAL" clId="{146D9AAE-9415-409F-BE7D-5CFF6BC0F296}" dt="2025-11-04T01:14:32.501" v="42"/>
            <ac:spMkLst>
              <pc:docMk/>
              <pc:sldMasterMk cId="0" sldId="2147483648"/>
              <pc:sldLayoutMk cId="586028494" sldId="2147483675"/>
              <ac:spMk id="9" creationId="{466A2AC2-3671-E1FE-3DA3-D023542A69C5}"/>
            </ac:spMkLst>
          </pc:spChg>
          <pc:spChg chg="mod">
            <ac:chgData name="Dara Vongsonephet" userId="8a0e56f1-48e8-4953-a60b-22f672ad1e29" providerId="ADAL" clId="{146D9AAE-9415-409F-BE7D-5CFF6BC0F296}" dt="2025-11-04T01:14:32.501" v="42"/>
            <ac:spMkLst>
              <pc:docMk/>
              <pc:sldMasterMk cId="0" sldId="2147483648"/>
              <pc:sldLayoutMk cId="586028494" sldId="2147483675"/>
              <ac:spMk id="10" creationId="{E60DE4FA-2A99-0C69-E7B0-2E6CB4B6AB24}"/>
            </ac:spMkLst>
          </pc:spChg>
          <pc:grpChg chg="add mod">
            <ac:chgData name="Dara Vongsonephet" userId="8a0e56f1-48e8-4953-a60b-22f672ad1e29" providerId="ADAL" clId="{146D9AAE-9415-409F-BE7D-5CFF6BC0F296}" dt="2025-11-04T01:14:32.501" v="42"/>
            <ac:grpSpMkLst>
              <pc:docMk/>
              <pc:sldMasterMk cId="0" sldId="2147483648"/>
              <pc:sldLayoutMk cId="586028494" sldId="2147483675"/>
              <ac:grpSpMk id="8" creationId="{C90EE685-3F7B-3744-8FE2-2844E0C23E9A}"/>
            </ac:grpSpMkLst>
          </pc:grpChg>
          <pc:picChg chg="add mod">
            <ac:chgData name="Dara Vongsonephet" userId="8a0e56f1-48e8-4953-a60b-22f672ad1e29" providerId="ADAL" clId="{146D9AAE-9415-409F-BE7D-5CFF6BC0F296}" dt="2025-11-04T01:14:32.501" v="42"/>
            <ac:picMkLst>
              <pc:docMk/>
              <pc:sldMasterMk cId="0" sldId="2147483648"/>
              <pc:sldLayoutMk cId="586028494" sldId="2147483675"/>
              <ac:picMk id="2" creationId="{D31C7ACB-BA6B-68DA-3EAF-02954B3E4C4B}"/>
            </ac:picMkLst>
          </pc:picChg>
          <pc:picChg chg="add mod">
            <ac:chgData name="Dara Vongsonephet" userId="8a0e56f1-48e8-4953-a60b-22f672ad1e29" providerId="ADAL" clId="{146D9AAE-9415-409F-BE7D-5CFF6BC0F296}" dt="2025-11-04T01:14:32.501" v="42"/>
            <ac:picMkLst>
              <pc:docMk/>
              <pc:sldMasterMk cId="0" sldId="2147483648"/>
              <pc:sldLayoutMk cId="586028494" sldId="2147483675"/>
              <ac:picMk id="11" creationId="{2B904F2E-2E81-6ECC-AB97-F3D8DEE1B556}"/>
            </ac:picMkLst>
          </pc:picChg>
        </pc:sldLayoutChg>
        <pc:sldLayoutChg chg="addSp modSp add mod ord modTransition">
          <pc:chgData name="Dara Vongsonephet" userId="8a0e56f1-48e8-4953-a60b-22f672ad1e29" providerId="ADAL" clId="{146D9AAE-9415-409F-BE7D-5CFF6BC0F296}" dt="2025-11-04T01:20:45.529" v="89" actId="20578"/>
          <pc:sldLayoutMkLst>
            <pc:docMk/>
            <pc:sldMasterMk cId="0" sldId="2147483648"/>
            <pc:sldLayoutMk cId="3723675026" sldId="2147483676"/>
          </pc:sldLayoutMkLst>
          <pc:spChg chg="add mod">
            <ac:chgData name="Dara Vongsonephet" userId="8a0e56f1-48e8-4953-a60b-22f672ad1e29" providerId="ADAL" clId="{146D9AAE-9415-409F-BE7D-5CFF6BC0F296}" dt="2025-11-04T01:15:01.037" v="46"/>
            <ac:spMkLst>
              <pc:docMk/>
              <pc:sldMasterMk cId="0" sldId="2147483648"/>
              <pc:sldLayoutMk cId="3723675026" sldId="2147483676"/>
              <ac:spMk id="3" creationId="{64940902-50E4-6F17-D443-D20AA2C1AC84}"/>
            </ac:spMkLst>
          </pc:spChg>
          <pc:spChg chg="mod">
            <ac:chgData name="Dara Vongsonephet" userId="8a0e56f1-48e8-4953-a60b-22f672ad1e29" providerId="ADAL" clId="{146D9AAE-9415-409F-BE7D-5CFF6BC0F296}" dt="2025-11-04T01:15:01.037" v="46"/>
            <ac:spMkLst>
              <pc:docMk/>
              <pc:sldMasterMk cId="0" sldId="2147483648"/>
              <pc:sldLayoutMk cId="3723675026" sldId="2147483676"/>
              <ac:spMk id="8" creationId="{182835A1-E9A5-B21D-50F5-7B0D745FCCCC}"/>
            </ac:spMkLst>
          </pc:spChg>
          <pc:spChg chg="mod">
            <ac:chgData name="Dara Vongsonephet" userId="8a0e56f1-48e8-4953-a60b-22f672ad1e29" providerId="ADAL" clId="{146D9AAE-9415-409F-BE7D-5CFF6BC0F296}" dt="2025-11-04T01:15:01.037" v="46"/>
            <ac:spMkLst>
              <pc:docMk/>
              <pc:sldMasterMk cId="0" sldId="2147483648"/>
              <pc:sldLayoutMk cId="3723675026" sldId="2147483676"/>
              <ac:spMk id="10" creationId="{624C72B2-BAA6-9221-9E55-10BDFE6C4AB7}"/>
            </ac:spMkLst>
          </pc:spChg>
          <pc:spChg chg="mod">
            <ac:chgData name="Dara Vongsonephet" userId="8a0e56f1-48e8-4953-a60b-22f672ad1e29" providerId="ADAL" clId="{146D9AAE-9415-409F-BE7D-5CFF6BC0F296}" dt="2025-11-04T01:15:01.037" v="46"/>
            <ac:spMkLst>
              <pc:docMk/>
              <pc:sldMasterMk cId="0" sldId="2147483648"/>
              <pc:sldLayoutMk cId="3723675026" sldId="2147483676"/>
              <ac:spMk id="11" creationId="{2A99D25E-34E9-4FE6-DBE0-126B14B995D6}"/>
            </ac:spMkLst>
          </pc:spChg>
          <pc:spChg chg="mod">
            <ac:chgData name="Dara Vongsonephet" userId="8a0e56f1-48e8-4953-a60b-22f672ad1e29" providerId="ADAL" clId="{146D9AAE-9415-409F-BE7D-5CFF6BC0F296}" dt="2025-11-04T01:15:01.037" v="46"/>
            <ac:spMkLst>
              <pc:docMk/>
              <pc:sldMasterMk cId="0" sldId="2147483648"/>
              <pc:sldLayoutMk cId="3723675026" sldId="2147483676"/>
              <ac:spMk id="12" creationId="{DE65E56F-4283-ABB6-028D-42DA3850305C}"/>
            </ac:spMkLst>
          </pc:spChg>
          <pc:spChg chg="mod">
            <ac:chgData name="Dara Vongsonephet" userId="8a0e56f1-48e8-4953-a60b-22f672ad1e29" providerId="ADAL" clId="{146D9AAE-9415-409F-BE7D-5CFF6BC0F296}" dt="2025-11-04T01:15:01.037" v="46"/>
            <ac:spMkLst>
              <pc:docMk/>
              <pc:sldMasterMk cId="0" sldId="2147483648"/>
              <pc:sldLayoutMk cId="3723675026" sldId="2147483676"/>
              <ac:spMk id="14" creationId="{5606A4FC-71D5-375D-DC60-1292DCE23AAB}"/>
            </ac:spMkLst>
          </pc:spChg>
          <pc:spChg chg="mod">
            <ac:chgData name="Dara Vongsonephet" userId="8a0e56f1-48e8-4953-a60b-22f672ad1e29" providerId="ADAL" clId="{146D9AAE-9415-409F-BE7D-5CFF6BC0F296}" dt="2025-11-04T01:15:01.037" v="46"/>
            <ac:spMkLst>
              <pc:docMk/>
              <pc:sldMasterMk cId="0" sldId="2147483648"/>
              <pc:sldLayoutMk cId="3723675026" sldId="2147483676"/>
              <ac:spMk id="19" creationId="{F43C2ECC-44CC-3E2E-0616-48D0FF124F7E}"/>
            </ac:spMkLst>
          </pc:spChg>
          <pc:spChg chg="mod">
            <ac:chgData name="Dara Vongsonephet" userId="8a0e56f1-48e8-4953-a60b-22f672ad1e29" providerId="ADAL" clId="{146D9AAE-9415-409F-BE7D-5CFF6BC0F296}" dt="2025-11-04T01:15:01.037" v="46"/>
            <ac:spMkLst>
              <pc:docMk/>
              <pc:sldMasterMk cId="0" sldId="2147483648"/>
              <pc:sldLayoutMk cId="3723675026" sldId="2147483676"/>
              <ac:spMk id="20" creationId="{F3AD15FD-32C2-09E5-1EB3-7C925904FC57}"/>
            </ac:spMkLst>
          </pc:spChg>
          <pc:spChg chg="mod">
            <ac:chgData name="Dara Vongsonephet" userId="8a0e56f1-48e8-4953-a60b-22f672ad1e29" providerId="ADAL" clId="{146D9AAE-9415-409F-BE7D-5CFF6BC0F296}" dt="2025-11-04T01:15:01.037" v="46"/>
            <ac:spMkLst>
              <pc:docMk/>
              <pc:sldMasterMk cId="0" sldId="2147483648"/>
              <pc:sldLayoutMk cId="3723675026" sldId="2147483676"/>
              <ac:spMk id="25" creationId="{E29ED044-B68B-00E9-85E7-3D6F225217C9}"/>
            </ac:spMkLst>
          </pc:spChg>
          <pc:spChg chg="add mod">
            <ac:chgData name="Dara Vongsonephet" userId="8a0e56f1-48e8-4953-a60b-22f672ad1e29" providerId="ADAL" clId="{146D9AAE-9415-409F-BE7D-5CFF6BC0F296}" dt="2025-11-04T01:15:01.037" v="46"/>
            <ac:spMkLst>
              <pc:docMk/>
              <pc:sldMasterMk cId="0" sldId="2147483648"/>
              <pc:sldLayoutMk cId="3723675026" sldId="2147483676"/>
              <ac:spMk id="26" creationId="{C5988491-6556-E369-28B4-D0B48C569908}"/>
            </ac:spMkLst>
          </pc:spChg>
        </pc:sldLayoutChg>
        <pc:sldLayoutChg chg="addSp modSp add mod ord modTransition">
          <pc:chgData name="Dara Vongsonephet" userId="8a0e56f1-48e8-4953-a60b-22f672ad1e29" providerId="ADAL" clId="{146D9AAE-9415-409F-BE7D-5CFF6BC0F296}" dt="2025-11-04T01:19:48.323" v="84" actId="20578"/>
          <pc:sldLayoutMkLst>
            <pc:docMk/>
            <pc:sldMasterMk cId="0" sldId="2147483648"/>
            <pc:sldLayoutMk cId="2741688366" sldId="2147483677"/>
          </pc:sldLayoutMkLst>
          <pc:spChg chg="add mod">
            <ac:chgData name="Dara Vongsonephet" userId="8a0e56f1-48e8-4953-a60b-22f672ad1e29" providerId="ADAL" clId="{146D9AAE-9415-409F-BE7D-5CFF6BC0F296}" dt="2025-11-04T01:15:48.942" v="52"/>
            <ac:spMkLst>
              <pc:docMk/>
              <pc:sldMasterMk cId="0" sldId="2147483648"/>
              <pc:sldLayoutMk cId="2741688366" sldId="2147483677"/>
              <ac:spMk id="4" creationId="{995981D0-BBB3-B8BA-4981-08DB02152A0F}"/>
            </ac:spMkLst>
          </pc:spChg>
          <pc:spChg chg="add mod">
            <ac:chgData name="Dara Vongsonephet" userId="8a0e56f1-48e8-4953-a60b-22f672ad1e29" providerId="ADAL" clId="{146D9AAE-9415-409F-BE7D-5CFF6BC0F296}" dt="2025-11-04T01:15:48.942" v="52"/>
            <ac:spMkLst>
              <pc:docMk/>
              <pc:sldMasterMk cId="0" sldId="2147483648"/>
              <pc:sldLayoutMk cId="2741688366" sldId="2147483677"/>
              <ac:spMk id="5" creationId="{5C3CF85C-0B3D-8404-F0FF-87FBCE085D79}"/>
            </ac:spMkLst>
          </pc:spChg>
          <pc:spChg chg="add mod">
            <ac:chgData name="Dara Vongsonephet" userId="8a0e56f1-48e8-4953-a60b-22f672ad1e29" providerId="ADAL" clId="{146D9AAE-9415-409F-BE7D-5CFF6BC0F296}" dt="2025-11-04T01:15:48.942" v="52"/>
            <ac:spMkLst>
              <pc:docMk/>
              <pc:sldMasterMk cId="0" sldId="2147483648"/>
              <pc:sldLayoutMk cId="2741688366" sldId="2147483677"/>
              <ac:spMk id="7" creationId="{F56D3D1B-003E-7CD0-16C1-8A794CA3689C}"/>
            </ac:spMkLst>
          </pc:spChg>
          <pc:spChg chg="mod">
            <ac:chgData name="Dara Vongsonephet" userId="8a0e56f1-48e8-4953-a60b-22f672ad1e29" providerId="ADAL" clId="{146D9AAE-9415-409F-BE7D-5CFF6BC0F296}" dt="2025-11-04T01:15:48.942" v="52"/>
            <ac:spMkLst>
              <pc:docMk/>
              <pc:sldMasterMk cId="0" sldId="2147483648"/>
              <pc:sldLayoutMk cId="2741688366" sldId="2147483677"/>
              <ac:spMk id="46" creationId="{A7D8E0C9-BF2B-9D88-DA0A-AD6E97A0133B}"/>
            </ac:spMkLst>
          </pc:spChg>
          <pc:spChg chg="mod">
            <ac:chgData name="Dara Vongsonephet" userId="8a0e56f1-48e8-4953-a60b-22f672ad1e29" providerId="ADAL" clId="{146D9AAE-9415-409F-BE7D-5CFF6BC0F296}" dt="2025-11-04T01:15:48.942" v="52"/>
            <ac:spMkLst>
              <pc:docMk/>
              <pc:sldMasterMk cId="0" sldId="2147483648"/>
              <pc:sldLayoutMk cId="2741688366" sldId="2147483677"/>
              <ac:spMk id="47" creationId="{4674F763-9BF7-ABF0-6282-9614D8D82C22}"/>
            </ac:spMkLst>
          </pc:spChg>
          <pc:spChg chg="mod">
            <ac:chgData name="Dara Vongsonephet" userId="8a0e56f1-48e8-4953-a60b-22f672ad1e29" providerId="ADAL" clId="{146D9AAE-9415-409F-BE7D-5CFF6BC0F296}" dt="2025-11-04T01:15:48.942" v="52"/>
            <ac:spMkLst>
              <pc:docMk/>
              <pc:sldMasterMk cId="0" sldId="2147483648"/>
              <pc:sldLayoutMk cId="2741688366" sldId="2147483677"/>
              <ac:spMk id="48" creationId="{A03E6D76-B943-7B2A-B239-5111218E693E}"/>
            </ac:spMkLst>
          </pc:spChg>
          <pc:spChg chg="mod">
            <ac:chgData name="Dara Vongsonephet" userId="8a0e56f1-48e8-4953-a60b-22f672ad1e29" providerId="ADAL" clId="{146D9AAE-9415-409F-BE7D-5CFF6BC0F296}" dt="2025-11-04T01:15:48.942" v="52"/>
            <ac:spMkLst>
              <pc:docMk/>
              <pc:sldMasterMk cId="0" sldId="2147483648"/>
              <pc:sldLayoutMk cId="2741688366" sldId="2147483677"/>
              <ac:spMk id="49" creationId="{19132F3C-2811-6297-424B-513E2618B1E0}"/>
            </ac:spMkLst>
          </pc:spChg>
          <pc:grpChg chg="add mod">
            <ac:chgData name="Dara Vongsonephet" userId="8a0e56f1-48e8-4953-a60b-22f672ad1e29" providerId="ADAL" clId="{146D9AAE-9415-409F-BE7D-5CFF6BC0F296}" dt="2025-11-04T01:15:48.942" v="52"/>
            <ac:grpSpMkLst>
              <pc:docMk/>
              <pc:sldMasterMk cId="0" sldId="2147483648"/>
              <pc:sldLayoutMk cId="2741688366" sldId="2147483677"/>
              <ac:grpSpMk id="53" creationId="{3A922AC3-9E37-DCA6-C11A-777005C86313}"/>
            </ac:grpSpMkLst>
          </pc:grpChg>
          <pc:picChg chg="add mod">
            <ac:chgData name="Dara Vongsonephet" userId="8a0e56f1-48e8-4953-a60b-22f672ad1e29" providerId="ADAL" clId="{146D9AAE-9415-409F-BE7D-5CFF6BC0F296}" dt="2025-11-04T01:15:48.942" v="52"/>
            <ac:picMkLst>
              <pc:docMk/>
              <pc:sldMasterMk cId="0" sldId="2147483648"/>
              <pc:sldLayoutMk cId="2741688366" sldId="2147483677"/>
              <ac:picMk id="29" creationId="{6AA8538A-1433-1784-3BC8-3CE1A9F83379}"/>
            </ac:picMkLst>
          </pc:picChg>
        </pc:sldLayoutChg>
        <pc:sldLayoutChg chg="addSp modSp add mod ord modTransition">
          <pc:chgData name="Dara Vongsonephet" userId="8a0e56f1-48e8-4953-a60b-22f672ad1e29" providerId="ADAL" clId="{146D9AAE-9415-409F-BE7D-5CFF6BC0F296}" dt="2025-11-04T01:16:24.102" v="59"/>
          <pc:sldLayoutMkLst>
            <pc:docMk/>
            <pc:sldMasterMk cId="0" sldId="2147483648"/>
            <pc:sldLayoutMk cId="2551537489" sldId="2147483678"/>
          </pc:sldLayoutMkLst>
          <pc:spChg chg="add mod">
            <ac:chgData name="Dara Vongsonephet" userId="8a0e56f1-48e8-4953-a60b-22f672ad1e29" providerId="ADAL" clId="{146D9AAE-9415-409F-BE7D-5CFF6BC0F296}" dt="2025-11-04T01:16:24.102" v="59"/>
            <ac:spMkLst>
              <pc:docMk/>
              <pc:sldMasterMk cId="0" sldId="2147483648"/>
              <pc:sldLayoutMk cId="2551537489" sldId="2147483678"/>
              <ac:spMk id="3" creationId="{0D92691B-8E83-4AE3-C20E-EF5C3DE49D76}"/>
            </ac:spMkLst>
          </pc:spChg>
          <pc:spChg chg="add mod">
            <ac:chgData name="Dara Vongsonephet" userId="8a0e56f1-48e8-4953-a60b-22f672ad1e29" providerId="ADAL" clId="{146D9AAE-9415-409F-BE7D-5CFF6BC0F296}" dt="2025-11-04T01:16:24.102" v="59"/>
            <ac:spMkLst>
              <pc:docMk/>
              <pc:sldMasterMk cId="0" sldId="2147483648"/>
              <pc:sldLayoutMk cId="2551537489" sldId="2147483678"/>
              <ac:spMk id="4" creationId="{2CE37966-16BB-A358-EEEF-8A3DC0694C46}"/>
            </ac:spMkLst>
          </pc:spChg>
          <pc:spChg chg="add mod">
            <ac:chgData name="Dara Vongsonephet" userId="8a0e56f1-48e8-4953-a60b-22f672ad1e29" providerId="ADAL" clId="{146D9AAE-9415-409F-BE7D-5CFF6BC0F296}" dt="2025-11-04T01:16:24.102" v="59"/>
            <ac:spMkLst>
              <pc:docMk/>
              <pc:sldMasterMk cId="0" sldId="2147483648"/>
              <pc:sldLayoutMk cId="2551537489" sldId="2147483678"/>
              <ac:spMk id="6" creationId="{A4211D3F-A212-C954-44F9-F3292F37DA06}"/>
            </ac:spMkLst>
          </pc:spChg>
          <pc:spChg chg="mod">
            <ac:chgData name="Dara Vongsonephet" userId="8a0e56f1-48e8-4953-a60b-22f672ad1e29" providerId="ADAL" clId="{146D9AAE-9415-409F-BE7D-5CFF6BC0F296}" dt="2025-11-04T01:16:24.102" v="59"/>
            <ac:spMkLst>
              <pc:docMk/>
              <pc:sldMasterMk cId="0" sldId="2147483648"/>
              <pc:sldLayoutMk cId="2551537489" sldId="2147483678"/>
              <ac:spMk id="7" creationId="{DFAB2C67-D7F8-1A6A-2CEE-A77261BDED31}"/>
            </ac:spMkLst>
          </pc:spChg>
          <pc:spChg chg="mod">
            <ac:chgData name="Dara Vongsonephet" userId="8a0e56f1-48e8-4953-a60b-22f672ad1e29" providerId="ADAL" clId="{146D9AAE-9415-409F-BE7D-5CFF6BC0F296}" dt="2025-11-04T01:16:24.102" v="59"/>
            <ac:spMkLst>
              <pc:docMk/>
              <pc:sldMasterMk cId="0" sldId="2147483648"/>
              <pc:sldLayoutMk cId="2551537489" sldId="2147483678"/>
              <ac:spMk id="25" creationId="{748A5256-5CD5-44C0-F8BC-8465E5603C3B}"/>
            </ac:spMkLst>
          </pc:spChg>
          <pc:spChg chg="mod">
            <ac:chgData name="Dara Vongsonephet" userId="8a0e56f1-48e8-4953-a60b-22f672ad1e29" providerId="ADAL" clId="{146D9AAE-9415-409F-BE7D-5CFF6BC0F296}" dt="2025-11-04T01:16:24.102" v="59"/>
            <ac:spMkLst>
              <pc:docMk/>
              <pc:sldMasterMk cId="0" sldId="2147483648"/>
              <pc:sldLayoutMk cId="2551537489" sldId="2147483678"/>
              <ac:spMk id="26" creationId="{715C86CB-AF7F-BFA8-048A-34ED7D177774}"/>
            </ac:spMkLst>
          </pc:spChg>
          <pc:grpChg chg="add mod">
            <ac:chgData name="Dara Vongsonephet" userId="8a0e56f1-48e8-4953-a60b-22f672ad1e29" providerId="ADAL" clId="{146D9AAE-9415-409F-BE7D-5CFF6BC0F296}" dt="2025-11-04T01:16:24.102" v="59"/>
            <ac:grpSpMkLst>
              <pc:docMk/>
              <pc:sldMasterMk cId="0" sldId="2147483648"/>
              <pc:sldLayoutMk cId="2551537489" sldId="2147483678"/>
              <ac:grpSpMk id="20" creationId="{CA412816-8BC5-4745-2258-673BB806CBFF}"/>
            </ac:grpSpMkLst>
          </pc:grpChg>
          <pc:picChg chg="mod">
            <ac:chgData name="Dara Vongsonephet" userId="8a0e56f1-48e8-4953-a60b-22f672ad1e29" providerId="ADAL" clId="{146D9AAE-9415-409F-BE7D-5CFF6BC0F296}" dt="2025-11-04T01:16:24.102" v="59"/>
            <ac:picMkLst>
              <pc:docMk/>
              <pc:sldMasterMk cId="0" sldId="2147483648"/>
              <pc:sldLayoutMk cId="2551537489" sldId="2147483678"/>
              <ac:picMk id="11" creationId="{283868C1-6C78-86F2-569F-E2F0426A533C}"/>
            </ac:picMkLst>
          </pc:picChg>
          <pc:picChg chg="mod">
            <ac:chgData name="Dara Vongsonephet" userId="8a0e56f1-48e8-4953-a60b-22f672ad1e29" providerId="ADAL" clId="{146D9AAE-9415-409F-BE7D-5CFF6BC0F296}" dt="2025-11-04T01:16:24.102" v="59"/>
            <ac:picMkLst>
              <pc:docMk/>
              <pc:sldMasterMk cId="0" sldId="2147483648"/>
              <pc:sldLayoutMk cId="2551537489" sldId="2147483678"/>
              <ac:picMk id="12" creationId="{2DD32DA2-B304-7DE2-B801-0FF532B03679}"/>
            </ac:picMkLst>
          </pc:picChg>
          <pc:picChg chg="add mod">
            <ac:chgData name="Dara Vongsonephet" userId="8a0e56f1-48e8-4953-a60b-22f672ad1e29" providerId="ADAL" clId="{146D9AAE-9415-409F-BE7D-5CFF6BC0F296}" dt="2025-11-04T01:16:24.102" v="59"/>
            <ac:picMkLst>
              <pc:docMk/>
              <pc:sldMasterMk cId="0" sldId="2147483648"/>
              <pc:sldLayoutMk cId="2551537489" sldId="2147483678"/>
              <ac:picMk id="27" creationId="{3EAE8CBB-1A68-142F-9641-31E0DE003ED8}"/>
            </ac:picMkLst>
          </pc:picChg>
        </pc:sldLayoutChg>
        <pc:sldLayoutChg chg="addSp modSp add mod ord modTransition">
          <pc:chgData name="Dara Vongsonephet" userId="8a0e56f1-48e8-4953-a60b-22f672ad1e29" providerId="ADAL" clId="{146D9AAE-9415-409F-BE7D-5CFF6BC0F296}" dt="2025-11-04T01:16:54.986" v="64"/>
          <pc:sldLayoutMkLst>
            <pc:docMk/>
            <pc:sldMasterMk cId="0" sldId="2147483648"/>
            <pc:sldLayoutMk cId="4266247552" sldId="2147483679"/>
          </pc:sldLayoutMkLst>
          <pc:spChg chg="add mod">
            <ac:chgData name="Dara Vongsonephet" userId="8a0e56f1-48e8-4953-a60b-22f672ad1e29" providerId="ADAL" clId="{146D9AAE-9415-409F-BE7D-5CFF6BC0F296}" dt="2025-11-04T01:16:54.986" v="64"/>
            <ac:spMkLst>
              <pc:docMk/>
              <pc:sldMasterMk cId="0" sldId="2147483648"/>
              <pc:sldLayoutMk cId="4266247552" sldId="2147483679"/>
              <ac:spMk id="9" creationId="{26125869-192A-BAE6-3269-7422F62F4163}"/>
            </ac:spMkLst>
          </pc:spChg>
          <pc:spChg chg="add mod">
            <ac:chgData name="Dara Vongsonephet" userId="8a0e56f1-48e8-4953-a60b-22f672ad1e29" providerId="ADAL" clId="{146D9AAE-9415-409F-BE7D-5CFF6BC0F296}" dt="2025-11-04T01:16:54.986" v="64"/>
            <ac:spMkLst>
              <pc:docMk/>
              <pc:sldMasterMk cId="0" sldId="2147483648"/>
              <pc:sldLayoutMk cId="4266247552" sldId="2147483679"/>
              <ac:spMk id="11" creationId="{5022CB38-20AB-BD81-7ACE-161035A8C7D0}"/>
            </ac:spMkLst>
          </pc:spChg>
          <pc:spChg chg="mod">
            <ac:chgData name="Dara Vongsonephet" userId="8a0e56f1-48e8-4953-a60b-22f672ad1e29" providerId="ADAL" clId="{146D9AAE-9415-409F-BE7D-5CFF6BC0F296}" dt="2025-11-04T01:16:54.986" v="64"/>
            <ac:spMkLst>
              <pc:docMk/>
              <pc:sldMasterMk cId="0" sldId="2147483648"/>
              <pc:sldLayoutMk cId="4266247552" sldId="2147483679"/>
              <ac:spMk id="21" creationId="{BEFA5A29-CB25-C50D-1D59-CFCF39A7E40B}"/>
            </ac:spMkLst>
          </pc:spChg>
          <pc:spChg chg="mod">
            <ac:chgData name="Dara Vongsonephet" userId="8a0e56f1-48e8-4953-a60b-22f672ad1e29" providerId="ADAL" clId="{146D9AAE-9415-409F-BE7D-5CFF6BC0F296}" dt="2025-11-04T01:16:54.986" v="64"/>
            <ac:spMkLst>
              <pc:docMk/>
              <pc:sldMasterMk cId="0" sldId="2147483648"/>
              <pc:sldLayoutMk cId="4266247552" sldId="2147483679"/>
              <ac:spMk id="22" creationId="{3A0F343B-5CEF-5982-7160-57D53D5DF700}"/>
            </ac:spMkLst>
          </pc:spChg>
          <pc:spChg chg="mod">
            <ac:chgData name="Dara Vongsonephet" userId="8a0e56f1-48e8-4953-a60b-22f672ad1e29" providerId="ADAL" clId="{146D9AAE-9415-409F-BE7D-5CFF6BC0F296}" dt="2025-11-04T01:16:54.986" v="64"/>
            <ac:spMkLst>
              <pc:docMk/>
              <pc:sldMasterMk cId="0" sldId="2147483648"/>
              <pc:sldLayoutMk cId="4266247552" sldId="2147483679"/>
              <ac:spMk id="23" creationId="{7BD4B760-1818-E31F-3E5C-03A9AA29CF62}"/>
            </ac:spMkLst>
          </pc:spChg>
          <pc:spChg chg="add mod">
            <ac:chgData name="Dara Vongsonephet" userId="8a0e56f1-48e8-4953-a60b-22f672ad1e29" providerId="ADAL" clId="{146D9AAE-9415-409F-BE7D-5CFF6BC0F296}" dt="2025-11-04T01:16:54.986" v="64"/>
            <ac:spMkLst>
              <pc:docMk/>
              <pc:sldMasterMk cId="0" sldId="2147483648"/>
              <pc:sldLayoutMk cId="4266247552" sldId="2147483679"/>
              <ac:spMk id="27" creationId="{46446DC9-C52D-0DAC-6FDE-BC3E5276DDDD}"/>
            </ac:spMkLst>
          </pc:spChg>
          <pc:grpChg chg="add mod">
            <ac:chgData name="Dara Vongsonephet" userId="8a0e56f1-48e8-4953-a60b-22f672ad1e29" providerId="ADAL" clId="{146D9AAE-9415-409F-BE7D-5CFF6BC0F296}" dt="2025-11-04T01:16:54.986" v="64"/>
            <ac:grpSpMkLst>
              <pc:docMk/>
              <pc:sldMasterMk cId="0" sldId="2147483648"/>
              <pc:sldLayoutMk cId="4266247552" sldId="2147483679"/>
              <ac:grpSpMk id="25" creationId="{DF5CBF14-BF5E-32E5-EA42-599FC075A185}"/>
            </ac:grpSpMkLst>
          </pc:grpChg>
          <pc:picChg chg="mod">
            <ac:chgData name="Dara Vongsonephet" userId="8a0e56f1-48e8-4953-a60b-22f672ad1e29" providerId="ADAL" clId="{146D9AAE-9415-409F-BE7D-5CFF6BC0F296}" dt="2025-11-04T01:16:54.986" v="64"/>
            <ac:picMkLst>
              <pc:docMk/>
              <pc:sldMasterMk cId="0" sldId="2147483648"/>
              <pc:sldLayoutMk cId="4266247552" sldId="2147483679"/>
              <ac:picMk id="7" creationId="{6FBD4DCB-27D3-74AB-ABED-96D3613220C5}"/>
            </ac:picMkLst>
          </pc:picChg>
          <pc:picChg chg="mod">
            <ac:chgData name="Dara Vongsonephet" userId="8a0e56f1-48e8-4953-a60b-22f672ad1e29" providerId="ADAL" clId="{146D9AAE-9415-409F-BE7D-5CFF6BC0F296}" dt="2025-11-04T01:16:54.986" v="64"/>
            <ac:picMkLst>
              <pc:docMk/>
              <pc:sldMasterMk cId="0" sldId="2147483648"/>
              <pc:sldLayoutMk cId="4266247552" sldId="2147483679"/>
              <ac:picMk id="8" creationId="{49F59E24-AF9F-1FFA-F498-B234ED04CBCA}"/>
            </ac:picMkLst>
          </pc:picChg>
          <pc:picChg chg="add mod">
            <ac:chgData name="Dara Vongsonephet" userId="8a0e56f1-48e8-4953-a60b-22f672ad1e29" providerId="ADAL" clId="{146D9AAE-9415-409F-BE7D-5CFF6BC0F296}" dt="2025-11-04T01:16:54.986" v="64"/>
            <ac:picMkLst>
              <pc:docMk/>
              <pc:sldMasterMk cId="0" sldId="2147483648"/>
              <pc:sldLayoutMk cId="4266247552" sldId="2147483679"/>
              <ac:picMk id="26" creationId="{408DC39C-DAC0-9486-0F1C-86A439F5948A}"/>
            </ac:picMkLst>
          </pc:picChg>
        </pc:sldLayoutChg>
        <pc:sldLayoutChg chg="addSp modSp add mod ord modTransition">
          <pc:chgData name="Dara Vongsonephet" userId="8a0e56f1-48e8-4953-a60b-22f672ad1e29" providerId="ADAL" clId="{146D9AAE-9415-409F-BE7D-5CFF6BC0F296}" dt="2025-11-04T01:17:15.491" v="69"/>
          <pc:sldLayoutMkLst>
            <pc:docMk/>
            <pc:sldMasterMk cId="0" sldId="2147483648"/>
            <pc:sldLayoutMk cId="1091181841" sldId="2147483680"/>
          </pc:sldLayoutMkLst>
          <pc:spChg chg="add mod">
            <ac:chgData name="Dara Vongsonephet" userId="8a0e56f1-48e8-4953-a60b-22f672ad1e29" providerId="ADAL" clId="{146D9AAE-9415-409F-BE7D-5CFF6BC0F296}" dt="2025-11-04T01:17:15.491" v="69"/>
            <ac:spMkLst>
              <pc:docMk/>
              <pc:sldMasterMk cId="0" sldId="2147483648"/>
              <pc:sldLayoutMk cId="1091181841" sldId="2147483680"/>
              <ac:spMk id="3" creationId="{77979D24-CF21-E8F2-6755-5AA3A0BC7D95}"/>
            </ac:spMkLst>
          </pc:spChg>
          <pc:spChg chg="add mod">
            <ac:chgData name="Dara Vongsonephet" userId="8a0e56f1-48e8-4953-a60b-22f672ad1e29" providerId="ADAL" clId="{146D9AAE-9415-409F-BE7D-5CFF6BC0F296}" dt="2025-11-04T01:17:15.491" v="69"/>
            <ac:spMkLst>
              <pc:docMk/>
              <pc:sldMasterMk cId="0" sldId="2147483648"/>
              <pc:sldLayoutMk cId="1091181841" sldId="2147483680"/>
              <ac:spMk id="4" creationId="{B21E222B-BE94-B9CD-65DE-6803333A523A}"/>
            </ac:spMkLst>
          </pc:spChg>
          <pc:spChg chg="add mod">
            <ac:chgData name="Dara Vongsonephet" userId="8a0e56f1-48e8-4953-a60b-22f672ad1e29" providerId="ADAL" clId="{146D9AAE-9415-409F-BE7D-5CFF6BC0F296}" dt="2025-11-04T01:17:15.491" v="69"/>
            <ac:spMkLst>
              <pc:docMk/>
              <pc:sldMasterMk cId="0" sldId="2147483648"/>
              <pc:sldLayoutMk cId="1091181841" sldId="2147483680"/>
              <ac:spMk id="7" creationId="{06970B37-D761-88FE-1C24-05FBEDF82EBA}"/>
            </ac:spMkLst>
          </pc:spChg>
          <pc:spChg chg="add mod">
            <ac:chgData name="Dara Vongsonephet" userId="8a0e56f1-48e8-4953-a60b-22f672ad1e29" providerId="ADAL" clId="{146D9AAE-9415-409F-BE7D-5CFF6BC0F296}" dt="2025-11-04T01:17:15.491" v="69"/>
            <ac:spMkLst>
              <pc:docMk/>
              <pc:sldMasterMk cId="0" sldId="2147483648"/>
              <pc:sldLayoutMk cId="1091181841" sldId="2147483680"/>
              <ac:spMk id="10" creationId="{226900AD-0D40-B2F4-0DC7-C249D0C0BE57}"/>
            </ac:spMkLst>
          </pc:spChg>
          <pc:spChg chg="mod">
            <ac:chgData name="Dara Vongsonephet" userId="8a0e56f1-48e8-4953-a60b-22f672ad1e29" providerId="ADAL" clId="{146D9AAE-9415-409F-BE7D-5CFF6BC0F296}" dt="2025-11-04T01:17:15.491" v="69"/>
            <ac:spMkLst>
              <pc:docMk/>
              <pc:sldMasterMk cId="0" sldId="2147483648"/>
              <pc:sldLayoutMk cId="1091181841" sldId="2147483680"/>
              <ac:spMk id="12" creationId="{14D3493B-17EB-9ED2-AF91-F09539414486}"/>
            </ac:spMkLst>
          </pc:spChg>
          <pc:spChg chg="mod">
            <ac:chgData name="Dara Vongsonephet" userId="8a0e56f1-48e8-4953-a60b-22f672ad1e29" providerId="ADAL" clId="{146D9AAE-9415-409F-BE7D-5CFF6BC0F296}" dt="2025-11-04T01:17:15.491" v="69"/>
            <ac:spMkLst>
              <pc:docMk/>
              <pc:sldMasterMk cId="0" sldId="2147483648"/>
              <pc:sldLayoutMk cId="1091181841" sldId="2147483680"/>
              <ac:spMk id="13" creationId="{E0478DD6-B55C-1F52-D98D-7EBB397BD7ED}"/>
            </ac:spMkLst>
          </pc:spChg>
          <pc:grpChg chg="add mod">
            <ac:chgData name="Dara Vongsonephet" userId="8a0e56f1-48e8-4953-a60b-22f672ad1e29" providerId="ADAL" clId="{146D9AAE-9415-409F-BE7D-5CFF6BC0F296}" dt="2025-11-04T01:17:15.491" v="69"/>
            <ac:grpSpMkLst>
              <pc:docMk/>
              <pc:sldMasterMk cId="0" sldId="2147483648"/>
              <pc:sldLayoutMk cId="1091181841" sldId="2147483680"/>
              <ac:grpSpMk id="11" creationId="{A054C246-83A3-F61E-E4A7-30B86EA1F099}"/>
            </ac:grpSpMkLst>
          </pc:grpChg>
          <pc:picChg chg="add mod">
            <ac:chgData name="Dara Vongsonephet" userId="8a0e56f1-48e8-4953-a60b-22f672ad1e29" providerId="ADAL" clId="{146D9AAE-9415-409F-BE7D-5CFF6BC0F296}" dt="2025-11-04T01:17:15.491" v="69"/>
            <ac:picMkLst>
              <pc:docMk/>
              <pc:sldMasterMk cId="0" sldId="2147483648"/>
              <pc:sldLayoutMk cId="1091181841" sldId="2147483680"/>
              <ac:picMk id="6" creationId="{DB329DDD-1386-4612-82B1-1C81B0F080A4}"/>
            </ac:picMkLst>
          </pc:picChg>
          <pc:picChg chg="add mod">
            <ac:chgData name="Dara Vongsonephet" userId="8a0e56f1-48e8-4953-a60b-22f672ad1e29" providerId="ADAL" clId="{146D9AAE-9415-409F-BE7D-5CFF6BC0F296}" dt="2025-11-04T01:17:15.491" v="69"/>
            <ac:picMkLst>
              <pc:docMk/>
              <pc:sldMasterMk cId="0" sldId="2147483648"/>
              <pc:sldLayoutMk cId="1091181841" sldId="2147483680"/>
              <ac:picMk id="8" creationId="{AC255900-7B04-FF6B-E2CF-BAE6DEFCE060}"/>
            </ac:picMkLst>
          </pc:picChg>
          <pc:picChg chg="add mod">
            <ac:chgData name="Dara Vongsonephet" userId="8a0e56f1-48e8-4953-a60b-22f672ad1e29" providerId="ADAL" clId="{146D9AAE-9415-409F-BE7D-5CFF6BC0F296}" dt="2025-11-04T01:17:15.491" v="69"/>
            <ac:picMkLst>
              <pc:docMk/>
              <pc:sldMasterMk cId="0" sldId="2147483648"/>
              <pc:sldLayoutMk cId="1091181841" sldId="2147483680"/>
              <ac:picMk id="14" creationId="{37CB1CA0-4E44-CA40-031A-EE4C51342769}"/>
            </ac:picMkLst>
          </pc:picChg>
        </pc:sldLayoutChg>
        <pc:sldLayoutChg chg="addSp modSp add mod ord modTransition">
          <pc:chgData name="Dara Vongsonephet" userId="8a0e56f1-48e8-4953-a60b-22f672ad1e29" providerId="ADAL" clId="{146D9AAE-9415-409F-BE7D-5CFF6BC0F296}" dt="2025-11-04T01:18:05.422" v="78"/>
          <pc:sldLayoutMkLst>
            <pc:docMk/>
            <pc:sldMasterMk cId="0" sldId="2147483648"/>
            <pc:sldLayoutMk cId="2698777291" sldId="2147483681"/>
          </pc:sldLayoutMkLst>
          <pc:spChg chg="add mod">
            <ac:chgData name="Dara Vongsonephet" userId="8a0e56f1-48e8-4953-a60b-22f672ad1e29" providerId="ADAL" clId="{146D9AAE-9415-409F-BE7D-5CFF6BC0F296}" dt="2025-11-04T01:18:05.422" v="78"/>
            <ac:spMkLst>
              <pc:docMk/>
              <pc:sldMasterMk cId="0" sldId="2147483648"/>
              <pc:sldLayoutMk cId="2698777291" sldId="2147483681"/>
              <ac:spMk id="3" creationId="{6D9917A6-B711-4B8A-33D1-20F61FFDEEAA}"/>
            </ac:spMkLst>
          </pc:spChg>
          <pc:spChg chg="add mod">
            <ac:chgData name="Dara Vongsonephet" userId="8a0e56f1-48e8-4953-a60b-22f672ad1e29" providerId="ADAL" clId="{146D9AAE-9415-409F-BE7D-5CFF6BC0F296}" dt="2025-11-04T01:18:05.422" v="78"/>
            <ac:spMkLst>
              <pc:docMk/>
              <pc:sldMasterMk cId="0" sldId="2147483648"/>
              <pc:sldLayoutMk cId="2698777291" sldId="2147483681"/>
              <ac:spMk id="4" creationId="{351872E6-9E8E-2206-51FC-16FCAC3940FA}"/>
            </ac:spMkLst>
          </pc:spChg>
          <pc:spChg chg="mod">
            <ac:chgData name="Dara Vongsonephet" userId="8a0e56f1-48e8-4953-a60b-22f672ad1e29" providerId="ADAL" clId="{146D9AAE-9415-409F-BE7D-5CFF6BC0F296}" dt="2025-11-04T01:18:05.422" v="78"/>
            <ac:spMkLst>
              <pc:docMk/>
              <pc:sldMasterMk cId="0" sldId="2147483648"/>
              <pc:sldLayoutMk cId="2698777291" sldId="2147483681"/>
              <ac:spMk id="8" creationId="{5D1FB395-F398-9FE0-F3DB-E4FF4D0DD3C4}"/>
            </ac:spMkLst>
          </pc:spChg>
          <pc:spChg chg="mod">
            <ac:chgData name="Dara Vongsonephet" userId="8a0e56f1-48e8-4953-a60b-22f672ad1e29" providerId="ADAL" clId="{146D9AAE-9415-409F-BE7D-5CFF6BC0F296}" dt="2025-11-04T01:18:05.422" v="78"/>
            <ac:spMkLst>
              <pc:docMk/>
              <pc:sldMasterMk cId="0" sldId="2147483648"/>
              <pc:sldLayoutMk cId="2698777291" sldId="2147483681"/>
              <ac:spMk id="9" creationId="{3F625547-C004-A4D7-9282-7CDD3F8E4182}"/>
            </ac:spMkLst>
          </pc:spChg>
          <pc:spChg chg="mod">
            <ac:chgData name="Dara Vongsonephet" userId="8a0e56f1-48e8-4953-a60b-22f672ad1e29" providerId="ADAL" clId="{146D9AAE-9415-409F-BE7D-5CFF6BC0F296}" dt="2025-11-04T01:18:05.422" v="78"/>
            <ac:spMkLst>
              <pc:docMk/>
              <pc:sldMasterMk cId="0" sldId="2147483648"/>
              <pc:sldLayoutMk cId="2698777291" sldId="2147483681"/>
              <ac:spMk id="11" creationId="{DD8B14FA-19DF-0E55-4378-88B368443C26}"/>
            </ac:spMkLst>
          </pc:spChg>
          <pc:spChg chg="mod">
            <ac:chgData name="Dara Vongsonephet" userId="8a0e56f1-48e8-4953-a60b-22f672ad1e29" providerId="ADAL" clId="{146D9AAE-9415-409F-BE7D-5CFF6BC0F296}" dt="2025-11-04T01:18:05.422" v="78"/>
            <ac:spMkLst>
              <pc:docMk/>
              <pc:sldMasterMk cId="0" sldId="2147483648"/>
              <pc:sldLayoutMk cId="2698777291" sldId="2147483681"/>
              <ac:spMk id="20" creationId="{62C53481-E9AE-A9C8-29E8-EC6AD9AEC610}"/>
            </ac:spMkLst>
          </pc:spChg>
          <pc:spChg chg="mod">
            <ac:chgData name="Dara Vongsonephet" userId="8a0e56f1-48e8-4953-a60b-22f672ad1e29" providerId="ADAL" clId="{146D9AAE-9415-409F-BE7D-5CFF6BC0F296}" dt="2025-11-04T01:18:05.422" v="78"/>
            <ac:spMkLst>
              <pc:docMk/>
              <pc:sldMasterMk cId="0" sldId="2147483648"/>
              <pc:sldLayoutMk cId="2698777291" sldId="2147483681"/>
              <ac:spMk id="21" creationId="{FB861BE9-0542-C929-DB04-0239EAC1779E}"/>
            </ac:spMkLst>
          </pc:spChg>
          <pc:spChg chg="mod">
            <ac:chgData name="Dara Vongsonephet" userId="8a0e56f1-48e8-4953-a60b-22f672ad1e29" providerId="ADAL" clId="{146D9AAE-9415-409F-BE7D-5CFF6BC0F296}" dt="2025-11-04T01:18:05.422" v="78"/>
            <ac:spMkLst>
              <pc:docMk/>
              <pc:sldMasterMk cId="0" sldId="2147483648"/>
              <pc:sldLayoutMk cId="2698777291" sldId="2147483681"/>
              <ac:spMk id="24" creationId="{3203E128-E3B6-319F-4420-6D13611CE556}"/>
            </ac:spMkLst>
          </pc:spChg>
          <pc:spChg chg="mod">
            <ac:chgData name="Dara Vongsonephet" userId="8a0e56f1-48e8-4953-a60b-22f672ad1e29" providerId="ADAL" clId="{146D9AAE-9415-409F-BE7D-5CFF6BC0F296}" dt="2025-11-04T01:18:05.422" v="78"/>
            <ac:spMkLst>
              <pc:docMk/>
              <pc:sldMasterMk cId="0" sldId="2147483648"/>
              <pc:sldLayoutMk cId="2698777291" sldId="2147483681"/>
              <ac:spMk id="28" creationId="{63F9656F-69C0-7D0B-66AD-46C367CC533B}"/>
            </ac:spMkLst>
          </pc:spChg>
          <pc:spChg chg="mod">
            <ac:chgData name="Dara Vongsonephet" userId="8a0e56f1-48e8-4953-a60b-22f672ad1e29" providerId="ADAL" clId="{146D9AAE-9415-409F-BE7D-5CFF6BC0F296}" dt="2025-11-04T01:18:05.422" v="78"/>
            <ac:spMkLst>
              <pc:docMk/>
              <pc:sldMasterMk cId="0" sldId="2147483648"/>
              <pc:sldLayoutMk cId="2698777291" sldId="2147483681"/>
              <ac:spMk id="29" creationId="{729B9DDA-7D45-813A-773D-11570459E584}"/>
            </ac:spMkLst>
          </pc:spChg>
        </pc:sldLayoutChg>
      </pc:sldMasterChg>
      <pc:sldMasterChg chg="new del mod addSldLayout">
        <pc:chgData name="Dara Vongsonephet" userId="8a0e56f1-48e8-4953-a60b-22f672ad1e29" providerId="ADAL" clId="{146D9AAE-9415-409F-BE7D-5CFF6BC0F296}" dt="2025-11-04T01:13:16.185" v="33" actId="2696"/>
        <pc:sldMasterMkLst>
          <pc:docMk/>
          <pc:sldMasterMk cId="4225292310" sldId="2147483674"/>
        </pc:sldMasterMkLst>
        <pc:sldLayoutChg chg="new replId">
          <pc:chgData name="Dara Vongsonephet" userId="8a0e56f1-48e8-4953-a60b-22f672ad1e29" providerId="ADAL" clId="{146D9AAE-9415-409F-BE7D-5CFF6BC0F296}" dt="2025-11-04T01:13:10.239" v="32" actId="6938"/>
          <pc:sldLayoutMkLst>
            <pc:docMk/>
            <pc:sldMasterMk cId="4225292310" sldId="2147483674"/>
            <pc:sldLayoutMk cId="195149414" sldId="2147483675"/>
          </pc:sldLayoutMkLst>
        </pc:sldLayoutChg>
        <pc:sldLayoutChg chg="new replId">
          <pc:chgData name="Dara Vongsonephet" userId="8a0e56f1-48e8-4953-a60b-22f672ad1e29" providerId="ADAL" clId="{146D9AAE-9415-409F-BE7D-5CFF6BC0F296}" dt="2025-11-04T01:13:10.239" v="32" actId="6938"/>
          <pc:sldLayoutMkLst>
            <pc:docMk/>
            <pc:sldMasterMk cId="4225292310" sldId="2147483674"/>
            <pc:sldLayoutMk cId="1320213583" sldId="2147483676"/>
          </pc:sldLayoutMkLst>
        </pc:sldLayoutChg>
        <pc:sldLayoutChg chg="new replId">
          <pc:chgData name="Dara Vongsonephet" userId="8a0e56f1-48e8-4953-a60b-22f672ad1e29" providerId="ADAL" clId="{146D9AAE-9415-409F-BE7D-5CFF6BC0F296}" dt="2025-11-04T01:13:10.239" v="32" actId="6938"/>
          <pc:sldLayoutMkLst>
            <pc:docMk/>
            <pc:sldMasterMk cId="4225292310" sldId="2147483674"/>
            <pc:sldLayoutMk cId="193575860" sldId="2147483677"/>
          </pc:sldLayoutMkLst>
        </pc:sldLayoutChg>
        <pc:sldLayoutChg chg="new replId">
          <pc:chgData name="Dara Vongsonephet" userId="8a0e56f1-48e8-4953-a60b-22f672ad1e29" providerId="ADAL" clId="{146D9AAE-9415-409F-BE7D-5CFF6BC0F296}" dt="2025-11-04T01:13:10.239" v="32" actId="6938"/>
          <pc:sldLayoutMkLst>
            <pc:docMk/>
            <pc:sldMasterMk cId="4225292310" sldId="2147483674"/>
            <pc:sldLayoutMk cId="2711080792" sldId="2147483678"/>
          </pc:sldLayoutMkLst>
        </pc:sldLayoutChg>
        <pc:sldLayoutChg chg="new replId">
          <pc:chgData name="Dara Vongsonephet" userId="8a0e56f1-48e8-4953-a60b-22f672ad1e29" providerId="ADAL" clId="{146D9AAE-9415-409F-BE7D-5CFF6BC0F296}" dt="2025-11-04T01:13:10.239" v="32" actId="6938"/>
          <pc:sldLayoutMkLst>
            <pc:docMk/>
            <pc:sldMasterMk cId="4225292310" sldId="2147483674"/>
            <pc:sldLayoutMk cId="26083218" sldId="2147483679"/>
          </pc:sldLayoutMkLst>
        </pc:sldLayoutChg>
        <pc:sldLayoutChg chg="new replId">
          <pc:chgData name="Dara Vongsonephet" userId="8a0e56f1-48e8-4953-a60b-22f672ad1e29" providerId="ADAL" clId="{146D9AAE-9415-409F-BE7D-5CFF6BC0F296}" dt="2025-11-04T01:13:10.239" v="32" actId="6938"/>
          <pc:sldLayoutMkLst>
            <pc:docMk/>
            <pc:sldMasterMk cId="4225292310" sldId="2147483674"/>
            <pc:sldLayoutMk cId="3295938124" sldId="2147483680"/>
          </pc:sldLayoutMkLst>
        </pc:sldLayoutChg>
        <pc:sldLayoutChg chg="new replId">
          <pc:chgData name="Dara Vongsonephet" userId="8a0e56f1-48e8-4953-a60b-22f672ad1e29" providerId="ADAL" clId="{146D9AAE-9415-409F-BE7D-5CFF6BC0F296}" dt="2025-11-04T01:13:10.239" v="32" actId="6938"/>
          <pc:sldLayoutMkLst>
            <pc:docMk/>
            <pc:sldMasterMk cId="4225292310" sldId="2147483674"/>
            <pc:sldLayoutMk cId="1467520493" sldId="2147483681"/>
          </pc:sldLayoutMkLst>
        </pc:sldLayoutChg>
        <pc:sldLayoutChg chg="new replId">
          <pc:chgData name="Dara Vongsonephet" userId="8a0e56f1-48e8-4953-a60b-22f672ad1e29" providerId="ADAL" clId="{146D9AAE-9415-409F-BE7D-5CFF6BC0F296}" dt="2025-11-04T01:13:10.239" v="32" actId="6938"/>
          <pc:sldLayoutMkLst>
            <pc:docMk/>
            <pc:sldMasterMk cId="4225292310" sldId="2147483674"/>
            <pc:sldLayoutMk cId="4064187031" sldId="2147483682"/>
          </pc:sldLayoutMkLst>
        </pc:sldLayoutChg>
        <pc:sldLayoutChg chg="new replId">
          <pc:chgData name="Dara Vongsonephet" userId="8a0e56f1-48e8-4953-a60b-22f672ad1e29" providerId="ADAL" clId="{146D9AAE-9415-409F-BE7D-5CFF6BC0F296}" dt="2025-11-04T01:13:10.239" v="32" actId="6938"/>
          <pc:sldLayoutMkLst>
            <pc:docMk/>
            <pc:sldMasterMk cId="4225292310" sldId="2147483674"/>
            <pc:sldLayoutMk cId="2901429915" sldId="2147483683"/>
          </pc:sldLayoutMkLst>
        </pc:sldLayoutChg>
        <pc:sldLayoutChg chg="new replId">
          <pc:chgData name="Dara Vongsonephet" userId="8a0e56f1-48e8-4953-a60b-22f672ad1e29" providerId="ADAL" clId="{146D9AAE-9415-409F-BE7D-5CFF6BC0F296}" dt="2025-11-04T01:13:10.239" v="32" actId="6938"/>
          <pc:sldLayoutMkLst>
            <pc:docMk/>
            <pc:sldMasterMk cId="4225292310" sldId="2147483674"/>
            <pc:sldLayoutMk cId="3419189256" sldId="2147483684"/>
          </pc:sldLayoutMkLst>
        </pc:sldLayoutChg>
        <pc:sldLayoutChg chg="new replId">
          <pc:chgData name="Dara Vongsonephet" userId="8a0e56f1-48e8-4953-a60b-22f672ad1e29" providerId="ADAL" clId="{146D9AAE-9415-409F-BE7D-5CFF6BC0F296}" dt="2025-11-04T01:13:10.239" v="32" actId="6938"/>
          <pc:sldLayoutMkLst>
            <pc:docMk/>
            <pc:sldMasterMk cId="4225292310" sldId="2147483674"/>
            <pc:sldLayoutMk cId="3988553794" sldId="2147483685"/>
          </pc:sldLayoutMkLst>
        </pc:sldLayoutChg>
      </pc:sldMasterChg>
    </pc:docChg>
  </pc:docChgLst>
  <pc:docChgLst>
    <pc:chgData name="Deborah Rice" userId="S::deborah.rice@esafety.gov.au::3afb2ee4-bcea-4c87-854b-0b85604dac88" providerId="AD" clId="Web-{DB3C8EB3-34F3-4F23-AD83-D195EC1A4E71}"/>
    <pc:docChg chg="mod">
      <pc:chgData name="Deborah Rice" userId="S::deborah.rice@esafety.gov.au::3afb2ee4-bcea-4c87-854b-0b85604dac88" providerId="AD" clId="Web-{DB3C8EB3-34F3-4F23-AD83-D195EC1A4E71}" dt="2025-10-16T22:44:52.925" v="0"/>
      <pc:docMkLst>
        <pc:docMk/>
      </pc:docMkLst>
    </pc:docChg>
  </pc:docChgLst>
  <pc:docChgLst>
    <pc:chgData name="Jasmine Ng" userId="48846e97-76ab-452b-88ef-1ff2c1acd9b1" providerId="ADAL" clId="{813E647C-7D17-5F3B-A62E-60838E6A47CB}"/>
    <pc:docChg chg="undo redo custSel modSld modMainMaster">
      <pc:chgData name="Jasmine Ng" userId="48846e97-76ab-452b-88ef-1ff2c1acd9b1" providerId="ADAL" clId="{813E647C-7D17-5F3B-A62E-60838E6A47CB}" dt="2025-10-16T02:05:18.497" v="1883"/>
      <pc:docMkLst>
        <pc:docMk/>
      </pc:docMkLst>
      <pc:sldChg chg="modSp mod modTransition">
        <pc:chgData name="Jasmine Ng" userId="48846e97-76ab-452b-88ef-1ff2c1acd9b1" providerId="ADAL" clId="{813E647C-7D17-5F3B-A62E-60838E6A47CB}" dt="2025-10-15T05:45:48.156" v="1746"/>
        <pc:sldMkLst>
          <pc:docMk/>
          <pc:sldMk cId="3621944718" sldId="4848"/>
        </pc:sldMkLst>
      </pc:sldChg>
      <pc:sldChg chg="modSp mod modTransition">
        <pc:chgData name="Jasmine Ng" userId="48846e97-76ab-452b-88ef-1ff2c1acd9b1" providerId="ADAL" clId="{813E647C-7D17-5F3B-A62E-60838E6A47CB}" dt="2025-10-15T05:45:48.156" v="1746"/>
        <pc:sldMkLst>
          <pc:docMk/>
          <pc:sldMk cId="3040110914" sldId="4849"/>
        </pc:sldMkLst>
      </pc:sldChg>
      <pc:sldChg chg="modSp mod modTransition">
        <pc:chgData name="Jasmine Ng" userId="48846e97-76ab-452b-88ef-1ff2c1acd9b1" providerId="ADAL" clId="{813E647C-7D17-5F3B-A62E-60838E6A47CB}" dt="2025-10-15T05:45:48.156" v="1746"/>
        <pc:sldMkLst>
          <pc:docMk/>
          <pc:sldMk cId="249197266" sldId="4850"/>
        </pc:sldMkLst>
      </pc:sldChg>
      <pc:sldChg chg="addSp delSp modSp mod modTransition">
        <pc:chgData name="Jasmine Ng" userId="48846e97-76ab-452b-88ef-1ff2c1acd9b1" providerId="ADAL" clId="{813E647C-7D17-5F3B-A62E-60838E6A47CB}" dt="2025-10-15T05:45:48.156" v="1746"/>
        <pc:sldMkLst>
          <pc:docMk/>
          <pc:sldMk cId="1962035238" sldId="4851"/>
        </pc:sldMkLst>
      </pc:sldChg>
      <pc:sldChg chg="addSp modSp mod modTransition">
        <pc:chgData name="Jasmine Ng" userId="48846e97-76ab-452b-88ef-1ff2c1acd9b1" providerId="ADAL" clId="{813E647C-7D17-5F3B-A62E-60838E6A47CB}" dt="2025-10-15T05:45:48.156" v="1746"/>
        <pc:sldMkLst>
          <pc:docMk/>
          <pc:sldMk cId="95175543" sldId="4852"/>
        </pc:sldMkLst>
        <pc:spChg chg="mod">
          <ac:chgData name="Jasmine Ng" userId="48846e97-76ab-452b-88ef-1ff2c1acd9b1" providerId="ADAL" clId="{813E647C-7D17-5F3B-A62E-60838E6A47CB}" dt="2025-10-14T05:17:56.177" v="35" actId="14100"/>
          <ac:spMkLst>
            <pc:docMk/>
            <pc:sldMk cId="95175543" sldId="4852"/>
            <ac:spMk id="8" creationId="{466A2AC2-3671-E1FE-3DA3-D023542A69C5}"/>
          </ac:spMkLst>
        </pc:spChg>
        <pc:spChg chg="mod">
          <ac:chgData name="Jasmine Ng" userId="48846e97-76ab-452b-88ef-1ff2c1acd9b1" providerId="ADAL" clId="{813E647C-7D17-5F3B-A62E-60838E6A47CB}" dt="2025-10-15T01:36:14.531" v="343" actId="1036"/>
          <ac:spMkLst>
            <pc:docMk/>
            <pc:sldMk cId="95175543" sldId="4852"/>
            <ac:spMk id="9" creationId="{E60DE4FA-2A99-0C69-E7B0-2E6CB4B6AB24}"/>
          </ac:spMkLst>
        </pc:spChg>
      </pc:sldChg>
      <pc:sldChg chg="modSp mod modTransition">
        <pc:chgData name="Jasmine Ng" userId="48846e97-76ab-452b-88ef-1ff2c1acd9b1" providerId="ADAL" clId="{813E647C-7D17-5F3B-A62E-60838E6A47CB}" dt="2025-10-16T02:05:18.497" v="1883"/>
        <pc:sldMkLst>
          <pc:docMk/>
          <pc:sldMk cId="2054121669" sldId="4853"/>
        </pc:sldMkLst>
        <pc:spChg chg="mod">
          <ac:chgData name="Jasmine Ng" userId="48846e97-76ab-452b-88ef-1ff2c1acd9b1" providerId="ADAL" clId="{813E647C-7D17-5F3B-A62E-60838E6A47CB}" dt="2025-10-16T02:05:18.497" v="1883"/>
          <ac:spMkLst>
            <pc:docMk/>
            <pc:sldMk cId="2054121669" sldId="4853"/>
            <ac:spMk id="4" creationId="{D497BD86-C881-0340-ED7C-37A950C1D3CE}"/>
          </ac:spMkLst>
        </pc:spChg>
        <pc:spChg chg="mod">
          <ac:chgData name="Jasmine Ng" userId="48846e97-76ab-452b-88ef-1ff2c1acd9b1" providerId="ADAL" clId="{813E647C-7D17-5F3B-A62E-60838E6A47CB}" dt="2025-10-15T05:23:24.299" v="1586" actId="1036"/>
          <ac:spMkLst>
            <pc:docMk/>
            <pc:sldMk cId="2054121669" sldId="4853"/>
            <ac:spMk id="5" creationId="{917EBF9F-E5D1-D344-593D-26002DA2E54C}"/>
          </ac:spMkLst>
        </pc:spChg>
      </pc:sldChg>
      <pc:sldChg chg="addSp delSp modSp mod modTransition modClrScheme chgLayout">
        <pc:chgData name="Jasmine Ng" userId="48846e97-76ab-452b-88ef-1ff2c1acd9b1" providerId="ADAL" clId="{813E647C-7D17-5F3B-A62E-60838E6A47CB}" dt="2025-10-15T06:03:55.835" v="1826" actId="1076"/>
        <pc:sldMkLst>
          <pc:docMk/>
          <pc:sldMk cId="2568324764" sldId="4861"/>
        </pc:sldMkLst>
        <pc:spChg chg="mod topLvl">
          <ac:chgData name="Jasmine Ng" userId="48846e97-76ab-452b-88ef-1ff2c1acd9b1" providerId="ADAL" clId="{813E647C-7D17-5F3B-A62E-60838E6A47CB}" dt="2025-10-15T04:52:22.041" v="1244" actId="207"/>
          <ac:spMkLst>
            <pc:docMk/>
            <pc:sldMk cId="2568324764" sldId="4861"/>
            <ac:spMk id="46" creationId="{A7D8E0C9-BF2B-9D88-DA0A-AD6E97A0133B}"/>
          </ac:spMkLst>
        </pc:spChg>
        <pc:spChg chg="mod topLvl">
          <ac:chgData name="Jasmine Ng" userId="48846e97-76ab-452b-88ef-1ff2c1acd9b1" providerId="ADAL" clId="{813E647C-7D17-5F3B-A62E-60838E6A47CB}" dt="2025-10-15T04:52:00.298" v="1240" actId="165"/>
          <ac:spMkLst>
            <pc:docMk/>
            <pc:sldMk cId="2568324764" sldId="4861"/>
            <ac:spMk id="47" creationId="{4674F763-9BF7-ABF0-6282-9614D8D82C22}"/>
          </ac:spMkLst>
        </pc:spChg>
        <pc:spChg chg="mod topLvl">
          <ac:chgData name="Jasmine Ng" userId="48846e97-76ab-452b-88ef-1ff2c1acd9b1" providerId="ADAL" clId="{813E647C-7D17-5F3B-A62E-60838E6A47CB}" dt="2025-10-15T04:52:22.041" v="1244" actId="207"/>
          <ac:spMkLst>
            <pc:docMk/>
            <pc:sldMk cId="2568324764" sldId="4861"/>
            <ac:spMk id="48" creationId="{A03E6D76-B943-7B2A-B239-5111218E693E}"/>
          </ac:spMkLst>
        </pc:spChg>
        <pc:spChg chg="mod topLvl">
          <ac:chgData name="Jasmine Ng" userId="48846e97-76ab-452b-88ef-1ff2c1acd9b1" providerId="ADAL" clId="{813E647C-7D17-5F3B-A62E-60838E6A47CB}" dt="2025-10-15T04:52:20.118" v="1243" actId="207"/>
          <ac:spMkLst>
            <pc:docMk/>
            <pc:sldMk cId="2568324764" sldId="4861"/>
            <ac:spMk id="49" creationId="{19132F3C-2811-6297-424B-513E2618B1E0}"/>
          </ac:spMkLst>
        </pc:spChg>
      </pc:sldChg>
      <pc:sldChg chg="addSp delSp modSp mod modTransition modClrScheme delAnim modAnim chgLayout">
        <pc:chgData name="Jasmine Ng" userId="48846e97-76ab-452b-88ef-1ff2c1acd9b1" providerId="ADAL" clId="{813E647C-7D17-5F3B-A62E-60838E6A47CB}" dt="2025-10-15T05:45:48.156" v="1746"/>
        <pc:sldMkLst>
          <pc:docMk/>
          <pc:sldMk cId="1327409963" sldId="4862"/>
        </pc:sldMkLst>
        <pc:spChg chg="mod">
          <ac:chgData name="Jasmine Ng" userId="48846e97-76ab-452b-88ef-1ff2c1acd9b1" providerId="ADAL" clId="{813E647C-7D17-5F3B-A62E-60838E6A47CB}" dt="2025-10-15T02:48:58.260" v="893" actId="1076"/>
          <ac:spMkLst>
            <pc:docMk/>
            <pc:sldMk cId="1327409963" sldId="4862"/>
            <ac:spMk id="16" creationId="{DFAB2C67-D7F8-1A6A-2CEE-A77261BDED31}"/>
          </ac:spMkLst>
        </pc:spChg>
        <pc:spChg chg="mod">
          <ac:chgData name="Jasmine Ng" userId="48846e97-76ab-452b-88ef-1ff2c1acd9b1" providerId="ADAL" clId="{813E647C-7D17-5F3B-A62E-60838E6A47CB}" dt="2025-10-15T02:46:35.071" v="871"/>
          <ac:spMkLst>
            <pc:docMk/>
            <pc:sldMk cId="1327409963" sldId="4862"/>
            <ac:spMk id="25" creationId="{748A5256-5CD5-44C0-F8BC-8465E5603C3B}"/>
          </ac:spMkLst>
        </pc:spChg>
        <pc:spChg chg="mod">
          <ac:chgData name="Jasmine Ng" userId="48846e97-76ab-452b-88ef-1ff2c1acd9b1" providerId="ADAL" clId="{813E647C-7D17-5F3B-A62E-60838E6A47CB}" dt="2025-10-15T02:46:35.071" v="871"/>
          <ac:spMkLst>
            <pc:docMk/>
            <pc:sldMk cId="1327409963" sldId="4862"/>
            <ac:spMk id="26" creationId="{715C86CB-AF7F-BFA8-048A-34ED7D177774}"/>
          </ac:spMkLst>
        </pc:spChg>
        <pc:picChg chg="add mod">
          <ac:chgData name="Jasmine Ng" userId="48846e97-76ab-452b-88ef-1ff2c1acd9b1" providerId="ADAL" clId="{813E647C-7D17-5F3B-A62E-60838E6A47CB}" dt="2025-10-15T02:49:01.567" v="894" actId="1076"/>
          <ac:picMkLst>
            <pc:docMk/>
            <pc:sldMk cId="1327409963" sldId="4862"/>
            <ac:picMk id="11" creationId="{283868C1-6C78-86F2-569F-E2F0426A533C}"/>
          </ac:picMkLst>
        </pc:picChg>
        <pc:picChg chg="add mod">
          <ac:chgData name="Jasmine Ng" userId="48846e97-76ab-452b-88ef-1ff2c1acd9b1" providerId="ADAL" clId="{813E647C-7D17-5F3B-A62E-60838E6A47CB}" dt="2025-10-15T02:49:01.567" v="894" actId="1076"/>
          <ac:picMkLst>
            <pc:docMk/>
            <pc:sldMk cId="1327409963" sldId="4862"/>
            <ac:picMk id="12" creationId="{2DD32DA2-B304-7DE2-B801-0FF532B03679}"/>
          </ac:picMkLst>
        </pc:picChg>
      </pc:sldChg>
      <pc:sldChg chg="addSp delSp modSp mod modTransition modClrScheme chgLayout">
        <pc:chgData name="Jasmine Ng" userId="48846e97-76ab-452b-88ef-1ff2c1acd9b1" providerId="ADAL" clId="{813E647C-7D17-5F3B-A62E-60838E6A47CB}" dt="2025-10-15T05:46:06.819" v="1748" actId="14100"/>
        <pc:sldMkLst>
          <pc:docMk/>
          <pc:sldMk cId="2813940302" sldId="4863"/>
        </pc:sldMkLst>
        <pc:spChg chg="add mod">
          <ac:chgData name="Jasmine Ng" userId="48846e97-76ab-452b-88ef-1ff2c1acd9b1" providerId="ADAL" clId="{813E647C-7D17-5F3B-A62E-60838E6A47CB}" dt="2025-10-15T05:44:50.834" v="1742" actId="207"/>
          <ac:spMkLst>
            <pc:docMk/>
            <pc:sldMk cId="2813940302" sldId="4863"/>
            <ac:spMk id="9" creationId="{26125869-192A-BAE6-3269-7422F62F4163}"/>
          </ac:spMkLst>
        </pc:spChg>
        <pc:spChg chg="add mod">
          <ac:chgData name="Jasmine Ng" userId="48846e97-76ab-452b-88ef-1ff2c1acd9b1" providerId="ADAL" clId="{813E647C-7D17-5F3B-A62E-60838E6A47CB}" dt="2025-10-15T05:43:30.137" v="1736" actId="1038"/>
          <ac:spMkLst>
            <pc:docMk/>
            <pc:sldMk cId="2813940302" sldId="4863"/>
            <ac:spMk id="11" creationId="{5022CB38-20AB-BD81-7ACE-161035A8C7D0}"/>
          </ac:spMkLst>
        </pc:spChg>
        <pc:spChg chg="mod">
          <ac:chgData name="Jasmine Ng" userId="48846e97-76ab-452b-88ef-1ff2c1acd9b1" providerId="ADAL" clId="{813E647C-7D17-5F3B-A62E-60838E6A47CB}" dt="2025-10-15T02:46:00.167" v="865" actId="1076"/>
          <ac:spMkLst>
            <pc:docMk/>
            <pc:sldMk cId="2813940302" sldId="4863"/>
            <ac:spMk id="21" creationId="{BEFA5A29-CB25-C50D-1D59-CFCF39A7E40B}"/>
          </ac:spMkLst>
        </pc:spChg>
        <pc:spChg chg="mod">
          <ac:chgData name="Jasmine Ng" userId="48846e97-76ab-452b-88ef-1ff2c1acd9b1" providerId="ADAL" clId="{813E647C-7D17-5F3B-A62E-60838E6A47CB}" dt="2025-10-15T02:46:05.030" v="866" actId="255"/>
          <ac:spMkLst>
            <pc:docMk/>
            <pc:sldMk cId="2813940302" sldId="4863"/>
            <ac:spMk id="22" creationId="{3A0F343B-5CEF-5982-7160-57D53D5DF700}"/>
          </ac:spMkLst>
        </pc:spChg>
        <pc:spChg chg="add mod">
          <ac:chgData name="Jasmine Ng" userId="48846e97-76ab-452b-88ef-1ff2c1acd9b1" providerId="ADAL" clId="{813E647C-7D17-5F3B-A62E-60838E6A47CB}" dt="2025-10-15T02:43:02.670" v="826" actId="1076"/>
          <ac:spMkLst>
            <pc:docMk/>
            <pc:sldMk cId="2813940302" sldId="4863"/>
            <ac:spMk id="23" creationId="{7BD4B760-1818-E31F-3E5C-03A9AA29CF62}"/>
          </ac:spMkLst>
        </pc:spChg>
        <pc:spChg chg="add mod">
          <ac:chgData name="Jasmine Ng" userId="48846e97-76ab-452b-88ef-1ff2c1acd9b1" providerId="ADAL" clId="{813E647C-7D17-5F3B-A62E-60838E6A47CB}" dt="2025-10-15T02:47:24.680" v="879"/>
          <ac:spMkLst>
            <pc:docMk/>
            <pc:sldMk cId="2813940302" sldId="4863"/>
            <ac:spMk id="27" creationId="{46446DC9-C52D-0DAC-6FDE-BC3E5276DDDD}"/>
          </ac:spMkLst>
        </pc:spChg>
        <pc:grpChg chg="add mod">
          <ac:chgData name="Jasmine Ng" userId="48846e97-76ab-452b-88ef-1ff2c1acd9b1" providerId="ADAL" clId="{813E647C-7D17-5F3B-A62E-60838E6A47CB}" dt="2025-10-15T02:46:22.896" v="869" actId="1076"/>
          <ac:grpSpMkLst>
            <pc:docMk/>
            <pc:sldMk cId="2813940302" sldId="4863"/>
            <ac:grpSpMk id="20" creationId="{B665DF8C-3C5D-F1C5-19A7-DFB5212DFEB8}"/>
          </ac:grpSpMkLst>
        </pc:grpChg>
        <pc:grpChg chg="add mod">
          <ac:chgData name="Jasmine Ng" userId="48846e97-76ab-452b-88ef-1ff2c1acd9b1" providerId="ADAL" clId="{813E647C-7D17-5F3B-A62E-60838E6A47CB}" dt="2025-10-15T05:46:06.819" v="1748" actId="14100"/>
          <ac:grpSpMkLst>
            <pc:docMk/>
            <pc:sldMk cId="2813940302" sldId="4863"/>
            <ac:grpSpMk id="25" creationId="{DF5CBF14-BF5E-32E5-EA42-599FC075A185}"/>
          </ac:grpSpMkLst>
        </pc:grpChg>
        <pc:picChg chg="add mod">
          <ac:chgData name="Jasmine Ng" userId="48846e97-76ab-452b-88ef-1ff2c1acd9b1" providerId="ADAL" clId="{813E647C-7D17-5F3B-A62E-60838E6A47CB}" dt="2025-10-15T02:43:02.670" v="826" actId="1076"/>
          <ac:picMkLst>
            <pc:docMk/>
            <pc:sldMk cId="2813940302" sldId="4863"/>
            <ac:picMk id="7" creationId="{6FBD4DCB-27D3-74AB-ABED-96D3613220C5}"/>
          </ac:picMkLst>
        </pc:picChg>
        <pc:picChg chg="add mod">
          <ac:chgData name="Jasmine Ng" userId="48846e97-76ab-452b-88ef-1ff2c1acd9b1" providerId="ADAL" clId="{813E647C-7D17-5F3B-A62E-60838E6A47CB}" dt="2025-10-15T02:43:02.670" v="826" actId="1076"/>
          <ac:picMkLst>
            <pc:docMk/>
            <pc:sldMk cId="2813940302" sldId="4863"/>
            <ac:picMk id="8" creationId="{49F59E24-AF9F-1FFA-F498-B234ED04CBCA}"/>
          </ac:picMkLst>
        </pc:picChg>
        <pc:picChg chg="add mod">
          <ac:chgData name="Jasmine Ng" userId="48846e97-76ab-452b-88ef-1ff2c1acd9b1" providerId="ADAL" clId="{813E647C-7D17-5F3B-A62E-60838E6A47CB}" dt="2025-10-15T02:47:10.233" v="876" actId="1076"/>
          <ac:picMkLst>
            <pc:docMk/>
            <pc:sldMk cId="2813940302" sldId="4863"/>
            <ac:picMk id="26" creationId="{408DC39C-DAC0-9486-0F1C-86A439F5948A}"/>
          </ac:picMkLst>
        </pc:picChg>
      </pc:sldChg>
      <pc:sldChg chg="addSp delSp modSp mod modTransition modClrScheme chgLayout">
        <pc:chgData name="Jasmine Ng" userId="48846e97-76ab-452b-88ef-1ff2c1acd9b1" providerId="ADAL" clId="{813E647C-7D17-5F3B-A62E-60838E6A47CB}" dt="2025-10-16T02:02:58.783" v="1882" actId="14100"/>
        <pc:sldMkLst>
          <pc:docMk/>
          <pc:sldMk cId="715374285" sldId="4864"/>
        </pc:sldMkLst>
        <pc:spChg chg="add mod">
          <ac:chgData name="Jasmine Ng" userId="48846e97-76ab-452b-88ef-1ff2c1acd9b1" providerId="ADAL" clId="{813E647C-7D17-5F3B-A62E-60838E6A47CB}" dt="2025-10-15T05:44:05.351" v="1741" actId="1037"/>
          <ac:spMkLst>
            <pc:docMk/>
            <pc:sldMk cId="715374285" sldId="4864"/>
            <ac:spMk id="4" creationId="{B21E222B-BE94-B9CD-65DE-6803333A523A}"/>
          </ac:spMkLst>
        </pc:spChg>
        <pc:spChg chg="add mod">
          <ac:chgData name="Jasmine Ng" userId="48846e97-76ab-452b-88ef-1ff2c1acd9b1" providerId="ADAL" clId="{813E647C-7D17-5F3B-A62E-60838E6A47CB}" dt="2025-10-15T05:44:05.351" v="1741" actId="1037"/>
          <ac:spMkLst>
            <pc:docMk/>
            <pc:sldMk cId="715374285" sldId="4864"/>
            <ac:spMk id="5" creationId="{77979D24-CF21-E8F2-6755-5AA3A0BC7D95}"/>
          </ac:spMkLst>
        </pc:spChg>
        <pc:spChg chg="mod topLvl">
          <ac:chgData name="Jasmine Ng" userId="48846e97-76ab-452b-88ef-1ff2c1acd9b1" providerId="ADAL" clId="{813E647C-7D17-5F3B-A62E-60838E6A47CB}" dt="2025-10-16T02:02:58.783" v="1882" actId="14100"/>
          <ac:spMkLst>
            <pc:docMk/>
            <pc:sldMk cId="715374285" sldId="4864"/>
            <ac:spMk id="7" creationId="{06970B37-D761-88FE-1C24-05FBEDF82EBA}"/>
          </ac:spMkLst>
        </pc:spChg>
        <pc:spChg chg="add mod">
          <ac:chgData name="Jasmine Ng" userId="48846e97-76ab-452b-88ef-1ff2c1acd9b1" providerId="ADAL" clId="{813E647C-7D17-5F3B-A62E-60838E6A47CB}" dt="2025-10-15T02:47:33.115" v="881"/>
          <ac:spMkLst>
            <pc:docMk/>
            <pc:sldMk cId="715374285" sldId="4864"/>
            <ac:spMk id="10" creationId="{226900AD-0D40-B2F4-0DC7-C249D0C0BE57}"/>
          </ac:spMkLst>
        </pc:spChg>
        <pc:spChg chg="mod">
          <ac:chgData name="Jasmine Ng" userId="48846e97-76ab-452b-88ef-1ff2c1acd9b1" providerId="ADAL" clId="{813E647C-7D17-5F3B-A62E-60838E6A47CB}" dt="2025-10-15T02:47:50.408" v="884"/>
          <ac:spMkLst>
            <pc:docMk/>
            <pc:sldMk cId="715374285" sldId="4864"/>
            <ac:spMk id="12" creationId="{14D3493B-17EB-9ED2-AF91-F09539414486}"/>
          </ac:spMkLst>
        </pc:spChg>
        <pc:spChg chg="mod">
          <ac:chgData name="Jasmine Ng" userId="48846e97-76ab-452b-88ef-1ff2c1acd9b1" providerId="ADAL" clId="{813E647C-7D17-5F3B-A62E-60838E6A47CB}" dt="2025-10-15T02:47:50.408" v="884"/>
          <ac:spMkLst>
            <pc:docMk/>
            <pc:sldMk cId="715374285" sldId="4864"/>
            <ac:spMk id="13" creationId="{E0478DD6-B55C-1F52-D98D-7EBB397BD7ED}"/>
          </ac:spMkLst>
        </pc:spChg>
        <pc:grpChg chg="add mod">
          <ac:chgData name="Jasmine Ng" userId="48846e97-76ab-452b-88ef-1ff2c1acd9b1" providerId="ADAL" clId="{813E647C-7D17-5F3B-A62E-60838E6A47CB}" dt="2025-10-15T02:47:50.408" v="884"/>
          <ac:grpSpMkLst>
            <pc:docMk/>
            <pc:sldMk cId="715374285" sldId="4864"/>
            <ac:grpSpMk id="11" creationId="{A054C246-83A3-F61E-E4A7-30B86EA1F099}"/>
          </ac:grpSpMkLst>
        </pc:grpChg>
        <pc:picChg chg="add mod">
          <ac:chgData name="Jasmine Ng" userId="48846e97-76ab-452b-88ef-1ff2c1acd9b1" providerId="ADAL" clId="{813E647C-7D17-5F3B-A62E-60838E6A47CB}" dt="2025-10-16T02:02:53.561" v="1881" actId="166"/>
          <ac:picMkLst>
            <pc:docMk/>
            <pc:sldMk cId="715374285" sldId="4864"/>
            <ac:picMk id="2" creationId="{AC255900-7B04-FF6B-E2CF-BAE6DEFCE060}"/>
          </ac:picMkLst>
        </pc:picChg>
        <pc:picChg chg="add mod">
          <ac:chgData name="Jasmine Ng" userId="48846e97-76ab-452b-88ef-1ff2c1acd9b1" providerId="ADAL" clId="{813E647C-7D17-5F3B-A62E-60838E6A47CB}" dt="2025-10-16T02:02:44.193" v="1879" actId="14826"/>
          <ac:picMkLst>
            <pc:docMk/>
            <pc:sldMk cId="715374285" sldId="4864"/>
            <ac:picMk id="3" creationId="{DB329DDD-1386-4612-82B1-1C81B0F080A4}"/>
          </ac:picMkLst>
        </pc:picChg>
        <pc:picChg chg="add mod">
          <ac:chgData name="Jasmine Ng" userId="48846e97-76ab-452b-88ef-1ff2c1acd9b1" providerId="ADAL" clId="{813E647C-7D17-5F3B-A62E-60838E6A47CB}" dt="2025-10-15T02:47:50.408" v="884"/>
          <ac:picMkLst>
            <pc:docMk/>
            <pc:sldMk cId="715374285" sldId="4864"/>
            <ac:picMk id="14" creationId="{37CB1CA0-4E44-CA40-031A-EE4C51342769}"/>
          </ac:picMkLst>
        </pc:picChg>
      </pc:sldChg>
      <pc:sldChg chg="addSp delSp modSp mod modTransition modClrScheme chgLayout">
        <pc:chgData name="Jasmine Ng" userId="48846e97-76ab-452b-88ef-1ff2c1acd9b1" providerId="ADAL" clId="{813E647C-7D17-5F3B-A62E-60838E6A47CB}" dt="2025-10-16T02:01:37.067" v="1875" actId="1076"/>
        <pc:sldMkLst>
          <pc:docMk/>
          <pc:sldMk cId="733109302" sldId="4865"/>
        </pc:sldMkLst>
        <pc:spChg chg="mod">
          <ac:chgData name="Jasmine Ng" userId="48846e97-76ab-452b-88ef-1ff2c1acd9b1" providerId="ADAL" clId="{813E647C-7D17-5F3B-A62E-60838E6A47CB}" dt="2025-10-15T05:56:05.594" v="1783" actId="1076"/>
          <ac:spMkLst>
            <pc:docMk/>
            <pc:sldMk cId="733109302" sldId="4865"/>
            <ac:spMk id="2" creationId="{2C06654C-1EA5-7011-3E6A-DE56E0EA931A}"/>
          </ac:spMkLst>
        </pc:spChg>
        <pc:spChg chg="mod">
          <ac:chgData name="Jasmine Ng" userId="48846e97-76ab-452b-88ef-1ff2c1acd9b1" providerId="ADAL" clId="{813E647C-7D17-5F3B-A62E-60838E6A47CB}" dt="2025-10-16T02:01:33.711" v="1874" actId="1076"/>
          <ac:spMkLst>
            <pc:docMk/>
            <pc:sldMk cId="733109302" sldId="4865"/>
            <ac:spMk id="3" creationId="{6CF21C20-9572-34E4-166E-EB64FDF0C1CF}"/>
          </ac:spMkLst>
        </pc:spChg>
        <pc:spChg chg="mod">
          <ac:chgData name="Jasmine Ng" userId="48846e97-76ab-452b-88ef-1ff2c1acd9b1" providerId="ADAL" clId="{813E647C-7D17-5F3B-A62E-60838E6A47CB}" dt="2025-10-16T02:01:37.067" v="1875" actId="1076"/>
          <ac:spMkLst>
            <pc:docMk/>
            <pc:sldMk cId="733109302" sldId="4865"/>
            <ac:spMk id="4" creationId="{572BEE0C-9A7F-8D9F-E424-B570D739F5D9}"/>
          </ac:spMkLst>
        </pc:spChg>
        <pc:spChg chg="mod">
          <ac:chgData name="Jasmine Ng" userId="48846e97-76ab-452b-88ef-1ff2c1acd9b1" providerId="ADAL" clId="{813E647C-7D17-5F3B-A62E-60838E6A47CB}" dt="2025-10-15T05:56:05.594" v="1783" actId="1076"/>
          <ac:spMkLst>
            <pc:docMk/>
            <pc:sldMk cId="733109302" sldId="4865"/>
            <ac:spMk id="5" creationId="{2A972D73-1E2E-096F-D8F3-4B8A2768FA45}"/>
          </ac:spMkLst>
        </pc:spChg>
        <pc:spChg chg="add mod">
          <ac:chgData name="Jasmine Ng" userId="48846e97-76ab-452b-88ef-1ff2c1acd9b1" providerId="ADAL" clId="{813E647C-7D17-5F3B-A62E-60838E6A47CB}" dt="2025-10-15T06:04:30.106" v="1835" actId="1076"/>
          <ac:spMkLst>
            <pc:docMk/>
            <pc:sldMk cId="733109302" sldId="4865"/>
            <ac:spMk id="10" creationId="{F20A0E59-3108-4464-D0ED-0FC64234237B}"/>
          </ac:spMkLst>
        </pc:spChg>
        <pc:spChg chg="add mod">
          <ac:chgData name="Jasmine Ng" userId="48846e97-76ab-452b-88ef-1ff2c1acd9b1" providerId="ADAL" clId="{813E647C-7D17-5F3B-A62E-60838E6A47CB}" dt="2025-10-15T05:56:20.933" v="1787" actId="1076"/>
          <ac:spMkLst>
            <pc:docMk/>
            <pc:sldMk cId="733109302" sldId="4865"/>
            <ac:spMk id="11" creationId="{6D269408-49E1-281B-234D-1F96AFC8A382}"/>
          </ac:spMkLst>
        </pc:spChg>
        <pc:spChg chg="mod">
          <ac:chgData name="Jasmine Ng" userId="48846e97-76ab-452b-88ef-1ff2c1acd9b1" providerId="ADAL" clId="{813E647C-7D17-5F3B-A62E-60838E6A47CB}" dt="2025-10-15T04:20:07.483" v="1049" actId="27803"/>
          <ac:spMkLst>
            <pc:docMk/>
            <pc:sldMk cId="733109302" sldId="4865"/>
            <ac:spMk id="20" creationId="{A437F75A-F707-84B3-05B5-2AFFB818DB1E}"/>
          </ac:spMkLst>
        </pc:spChg>
        <pc:spChg chg="mod">
          <ac:chgData name="Jasmine Ng" userId="48846e97-76ab-452b-88ef-1ff2c1acd9b1" providerId="ADAL" clId="{813E647C-7D17-5F3B-A62E-60838E6A47CB}" dt="2025-10-15T04:20:07.483" v="1049" actId="27803"/>
          <ac:spMkLst>
            <pc:docMk/>
            <pc:sldMk cId="733109302" sldId="4865"/>
            <ac:spMk id="21" creationId="{C75A0DF1-7DFA-D76F-FC46-1E93491C556D}"/>
          </ac:spMkLst>
        </pc:spChg>
        <pc:spChg chg="mod">
          <ac:chgData name="Jasmine Ng" userId="48846e97-76ab-452b-88ef-1ff2c1acd9b1" providerId="ADAL" clId="{813E647C-7D17-5F3B-A62E-60838E6A47CB}" dt="2025-10-15T04:20:07.483" v="1049" actId="27803"/>
          <ac:spMkLst>
            <pc:docMk/>
            <pc:sldMk cId="733109302" sldId="4865"/>
            <ac:spMk id="22" creationId="{C77C95F2-5D8A-5003-7C38-B132FEEA36EE}"/>
          </ac:spMkLst>
        </pc:spChg>
        <pc:spChg chg="mod">
          <ac:chgData name="Jasmine Ng" userId="48846e97-76ab-452b-88ef-1ff2c1acd9b1" providerId="ADAL" clId="{813E647C-7D17-5F3B-A62E-60838E6A47CB}" dt="2025-10-15T04:20:07.483" v="1049" actId="27803"/>
          <ac:spMkLst>
            <pc:docMk/>
            <pc:sldMk cId="733109302" sldId="4865"/>
            <ac:spMk id="29" creationId="{754B18AC-46C2-467A-52B3-DC03C6BE33EE}"/>
          </ac:spMkLst>
        </pc:spChg>
        <pc:spChg chg="mod">
          <ac:chgData name="Jasmine Ng" userId="48846e97-76ab-452b-88ef-1ff2c1acd9b1" providerId="ADAL" clId="{813E647C-7D17-5F3B-A62E-60838E6A47CB}" dt="2025-10-15T04:20:07.483" v="1049" actId="27803"/>
          <ac:spMkLst>
            <pc:docMk/>
            <pc:sldMk cId="733109302" sldId="4865"/>
            <ac:spMk id="31" creationId="{60C7B72B-A633-C5DC-B93D-773F50948040}"/>
          </ac:spMkLst>
        </pc:spChg>
        <pc:spChg chg="mod">
          <ac:chgData name="Jasmine Ng" userId="48846e97-76ab-452b-88ef-1ff2c1acd9b1" providerId="ADAL" clId="{813E647C-7D17-5F3B-A62E-60838E6A47CB}" dt="2025-10-15T04:20:07.483" v="1049" actId="27803"/>
          <ac:spMkLst>
            <pc:docMk/>
            <pc:sldMk cId="733109302" sldId="4865"/>
            <ac:spMk id="33" creationId="{9FCE431D-762D-3234-D52B-925A75B3749B}"/>
          </ac:spMkLst>
        </pc:spChg>
        <pc:spChg chg="mod">
          <ac:chgData name="Jasmine Ng" userId="48846e97-76ab-452b-88ef-1ff2c1acd9b1" providerId="ADAL" clId="{813E647C-7D17-5F3B-A62E-60838E6A47CB}" dt="2025-10-15T04:20:07.483" v="1049" actId="27803"/>
          <ac:spMkLst>
            <pc:docMk/>
            <pc:sldMk cId="733109302" sldId="4865"/>
            <ac:spMk id="45" creationId="{123D27AA-8BB5-BC01-EF09-B8B712183AF6}"/>
          </ac:spMkLst>
        </pc:spChg>
        <pc:spChg chg="mod">
          <ac:chgData name="Jasmine Ng" userId="48846e97-76ab-452b-88ef-1ff2c1acd9b1" providerId="ADAL" clId="{813E647C-7D17-5F3B-A62E-60838E6A47CB}" dt="2025-10-15T04:20:38.869" v="1061" actId="207"/>
          <ac:spMkLst>
            <pc:docMk/>
            <pc:sldMk cId="733109302" sldId="4865"/>
            <ac:spMk id="46" creationId="{DB20A473-E4CB-639F-0714-485D55536E71}"/>
          </ac:spMkLst>
        </pc:spChg>
        <pc:spChg chg="mod">
          <ac:chgData name="Jasmine Ng" userId="48846e97-76ab-452b-88ef-1ff2c1acd9b1" providerId="ADAL" clId="{813E647C-7D17-5F3B-A62E-60838E6A47CB}" dt="2025-10-15T04:20:07.483" v="1049" actId="27803"/>
          <ac:spMkLst>
            <pc:docMk/>
            <pc:sldMk cId="733109302" sldId="4865"/>
            <ac:spMk id="51" creationId="{559DD647-643C-2D83-AFD1-A2CE6B2A0FCD}"/>
          </ac:spMkLst>
        </pc:spChg>
        <pc:grpChg chg="add mod">
          <ac:chgData name="Jasmine Ng" userId="48846e97-76ab-452b-88ef-1ff2c1acd9b1" providerId="ADAL" clId="{813E647C-7D17-5F3B-A62E-60838E6A47CB}" dt="2025-10-15T06:07:44.036" v="1871" actId="1076"/>
          <ac:grpSpMkLst>
            <pc:docMk/>
            <pc:sldMk cId="733109302" sldId="4865"/>
            <ac:grpSpMk id="6" creationId="{BC91CFE8-E432-300E-996E-2E91A97F4F1D}"/>
          </ac:grpSpMkLst>
        </pc:grpChg>
        <pc:grpChg chg="mod topLvl">
          <ac:chgData name="Jasmine Ng" userId="48846e97-76ab-452b-88ef-1ff2c1acd9b1" providerId="ADAL" clId="{813E647C-7D17-5F3B-A62E-60838E6A47CB}" dt="2025-10-15T05:56:51.658" v="1795" actId="1076"/>
          <ac:grpSpMkLst>
            <pc:docMk/>
            <pc:sldMk cId="733109302" sldId="4865"/>
            <ac:grpSpMk id="19" creationId="{60C16AEC-0F66-B341-551A-1958450F1295}"/>
          </ac:grpSpMkLst>
        </pc:grpChg>
        <pc:grpChg chg="mod topLvl">
          <ac:chgData name="Jasmine Ng" userId="48846e97-76ab-452b-88ef-1ff2c1acd9b1" providerId="ADAL" clId="{813E647C-7D17-5F3B-A62E-60838E6A47CB}" dt="2025-10-15T06:07:38.486" v="1869" actId="1076"/>
          <ac:grpSpMkLst>
            <pc:docMk/>
            <pc:sldMk cId="733109302" sldId="4865"/>
            <ac:grpSpMk id="25" creationId="{C2BB317B-5E38-CAEB-0590-FE54BF84FC2D}"/>
          </ac:grpSpMkLst>
        </pc:grpChg>
        <pc:grpChg chg="mod topLvl">
          <ac:chgData name="Jasmine Ng" userId="48846e97-76ab-452b-88ef-1ff2c1acd9b1" providerId="ADAL" clId="{813E647C-7D17-5F3B-A62E-60838E6A47CB}" dt="2025-10-15T06:07:36.923" v="1868" actId="1076"/>
          <ac:grpSpMkLst>
            <pc:docMk/>
            <pc:sldMk cId="733109302" sldId="4865"/>
            <ac:grpSpMk id="37" creationId="{C0DA6165-0A93-64B3-D905-FA606625AB7F}"/>
          </ac:grpSpMkLst>
        </pc:grpChg>
        <pc:grpChg chg="mod topLvl">
          <ac:chgData name="Jasmine Ng" userId="48846e97-76ab-452b-88ef-1ff2c1acd9b1" providerId="ADAL" clId="{813E647C-7D17-5F3B-A62E-60838E6A47CB}" dt="2025-10-15T06:07:40.198" v="1870" actId="1076"/>
          <ac:grpSpMkLst>
            <pc:docMk/>
            <pc:sldMk cId="733109302" sldId="4865"/>
            <ac:grpSpMk id="44" creationId="{63A97CCD-D642-BD54-AAA0-14585A71B444}"/>
          </ac:grpSpMkLst>
        </pc:grpChg>
      </pc:sldChg>
      <pc:sldChg chg="addSp delSp modSp mod modTransition modClrScheme chgLayout">
        <pc:chgData name="Jasmine Ng" userId="48846e97-76ab-452b-88ef-1ff2c1acd9b1" providerId="ADAL" clId="{813E647C-7D17-5F3B-A62E-60838E6A47CB}" dt="2025-10-15T06:04:14.153" v="1830" actId="1076"/>
        <pc:sldMkLst>
          <pc:docMk/>
          <pc:sldMk cId="730231373" sldId="4866"/>
        </pc:sldMkLst>
        <pc:spChg chg="mod">
          <ac:chgData name="Jasmine Ng" userId="48846e97-76ab-452b-88ef-1ff2c1acd9b1" providerId="ADAL" clId="{813E647C-7D17-5F3B-A62E-60838E6A47CB}" dt="2025-10-15T05:47:54.668" v="1767" actId="207"/>
          <ac:spMkLst>
            <pc:docMk/>
            <pc:sldMk cId="730231373" sldId="4866"/>
            <ac:spMk id="3" creationId="{6D9917A6-B711-4B8A-33D1-20F61FFDEEAA}"/>
          </ac:spMkLst>
        </pc:spChg>
        <pc:spChg chg="add mod">
          <ac:chgData name="Jasmine Ng" userId="48846e97-76ab-452b-88ef-1ff2c1acd9b1" providerId="ADAL" clId="{813E647C-7D17-5F3B-A62E-60838E6A47CB}" dt="2025-10-15T05:47:08.664" v="1762" actId="1036"/>
          <ac:spMkLst>
            <pc:docMk/>
            <pc:sldMk cId="730231373" sldId="4866"/>
            <ac:spMk id="4" creationId="{351872E6-9E8E-2206-51FC-16FCAC3940FA}"/>
          </ac:spMkLst>
        </pc:spChg>
        <pc:spChg chg="mod topLvl">
          <ac:chgData name="Jasmine Ng" userId="48846e97-76ab-452b-88ef-1ff2c1acd9b1" providerId="ADAL" clId="{813E647C-7D17-5F3B-A62E-60838E6A47CB}" dt="2025-10-15T05:40:46.039" v="1710" actId="165"/>
          <ac:spMkLst>
            <pc:docMk/>
            <pc:sldMk cId="730231373" sldId="4866"/>
            <ac:spMk id="6" creationId="{A6BEBCFA-CDA2-CD8B-43FC-D4D56E08AE9B}"/>
          </ac:spMkLst>
        </pc:spChg>
        <pc:spChg chg="mod topLvl">
          <ac:chgData name="Jasmine Ng" userId="48846e97-76ab-452b-88ef-1ff2c1acd9b1" providerId="ADAL" clId="{813E647C-7D17-5F3B-A62E-60838E6A47CB}" dt="2025-10-15T05:40:46.039" v="1710" actId="165"/>
          <ac:spMkLst>
            <pc:docMk/>
            <pc:sldMk cId="730231373" sldId="4866"/>
            <ac:spMk id="7" creationId="{5D1FB395-F398-9FE0-F3DB-E4FF4D0DD3C4}"/>
          </ac:spMkLst>
        </pc:spChg>
        <pc:spChg chg="mod topLvl">
          <ac:chgData name="Jasmine Ng" userId="48846e97-76ab-452b-88ef-1ff2c1acd9b1" providerId="ADAL" clId="{813E647C-7D17-5F3B-A62E-60838E6A47CB}" dt="2025-10-15T05:40:46.039" v="1710" actId="165"/>
          <ac:spMkLst>
            <pc:docMk/>
            <pc:sldMk cId="730231373" sldId="4866"/>
            <ac:spMk id="8" creationId="{3F625547-C004-A4D7-9282-7CDD3F8E4182}"/>
          </ac:spMkLst>
        </pc:spChg>
        <pc:spChg chg="mod topLvl">
          <ac:chgData name="Jasmine Ng" userId="48846e97-76ab-452b-88ef-1ff2c1acd9b1" providerId="ADAL" clId="{813E647C-7D17-5F3B-A62E-60838E6A47CB}" dt="2025-10-15T05:40:46.039" v="1710" actId="165"/>
          <ac:spMkLst>
            <pc:docMk/>
            <pc:sldMk cId="730231373" sldId="4866"/>
            <ac:spMk id="9" creationId="{3536AB6D-737D-3A3F-0BD8-07B86B5F12AA}"/>
          </ac:spMkLst>
        </pc:spChg>
        <pc:spChg chg="mod topLvl">
          <ac:chgData name="Jasmine Ng" userId="48846e97-76ab-452b-88ef-1ff2c1acd9b1" providerId="ADAL" clId="{813E647C-7D17-5F3B-A62E-60838E6A47CB}" dt="2025-10-15T05:40:46.039" v="1710" actId="165"/>
          <ac:spMkLst>
            <pc:docMk/>
            <pc:sldMk cId="730231373" sldId="4866"/>
            <ac:spMk id="10" creationId="{DD8B14FA-19DF-0E55-4378-88B368443C26}"/>
          </ac:spMkLst>
        </pc:spChg>
        <pc:spChg chg="mod topLvl">
          <ac:chgData name="Jasmine Ng" userId="48846e97-76ab-452b-88ef-1ff2c1acd9b1" providerId="ADAL" clId="{813E647C-7D17-5F3B-A62E-60838E6A47CB}" dt="2025-10-15T05:40:46.039" v="1710" actId="165"/>
          <ac:spMkLst>
            <pc:docMk/>
            <pc:sldMk cId="730231373" sldId="4866"/>
            <ac:spMk id="11" creationId="{ADCF92E6-5C79-7B07-43B3-52B3207F5A74}"/>
          </ac:spMkLst>
        </pc:spChg>
        <pc:spChg chg="mod topLvl">
          <ac:chgData name="Jasmine Ng" userId="48846e97-76ab-452b-88ef-1ff2c1acd9b1" providerId="ADAL" clId="{813E647C-7D17-5F3B-A62E-60838E6A47CB}" dt="2025-10-15T06:04:05.114" v="1827" actId="165"/>
          <ac:spMkLst>
            <pc:docMk/>
            <pc:sldMk cId="730231373" sldId="4866"/>
            <ac:spMk id="13" creationId="{7B346706-A032-CE14-0ADF-3003B991E282}"/>
          </ac:spMkLst>
        </pc:spChg>
        <pc:spChg chg="mod topLvl">
          <ac:chgData name="Jasmine Ng" userId="48846e97-76ab-452b-88ef-1ff2c1acd9b1" providerId="ADAL" clId="{813E647C-7D17-5F3B-A62E-60838E6A47CB}" dt="2025-10-15T06:04:05.114" v="1827" actId="165"/>
          <ac:spMkLst>
            <pc:docMk/>
            <pc:sldMk cId="730231373" sldId="4866"/>
            <ac:spMk id="14" creationId="{9A5863BD-8983-508E-F42A-9F0669DE7B4E}"/>
          </ac:spMkLst>
        </pc:spChg>
        <pc:spChg chg="mod topLvl">
          <ac:chgData name="Jasmine Ng" userId="48846e97-76ab-452b-88ef-1ff2c1acd9b1" providerId="ADAL" clId="{813E647C-7D17-5F3B-A62E-60838E6A47CB}" dt="2025-10-15T06:04:05.114" v="1827" actId="165"/>
          <ac:spMkLst>
            <pc:docMk/>
            <pc:sldMk cId="730231373" sldId="4866"/>
            <ac:spMk id="15" creationId="{157CBEB3-E0C7-0553-A2B1-15F9E24B0054}"/>
          </ac:spMkLst>
        </pc:spChg>
        <pc:spChg chg="mod topLvl">
          <ac:chgData name="Jasmine Ng" userId="48846e97-76ab-452b-88ef-1ff2c1acd9b1" providerId="ADAL" clId="{813E647C-7D17-5F3B-A62E-60838E6A47CB}" dt="2025-10-15T06:04:05.114" v="1827" actId="165"/>
          <ac:spMkLst>
            <pc:docMk/>
            <pc:sldMk cId="730231373" sldId="4866"/>
            <ac:spMk id="16" creationId="{62C53481-E9AE-A9C8-29E8-EC6AD9AEC610}"/>
          </ac:spMkLst>
        </pc:spChg>
        <pc:spChg chg="mod topLvl">
          <ac:chgData name="Jasmine Ng" userId="48846e97-76ab-452b-88ef-1ff2c1acd9b1" providerId="ADAL" clId="{813E647C-7D17-5F3B-A62E-60838E6A47CB}" dt="2025-10-15T06:04:05.114" v="1827" actId="165"/>
          <ac:spMkLst>
            <pc:docMk/>
            <pc:sldMk cId="730231373" sldId="4866"/>
            <ac:spMk id="17" creationId="{FB861BE9-0542-C929-DB04-0239EAC1779E}"/>
          </ac:spMkLst>
        </pc:spChg>
        <pc:spChg chg="mod topLvl">
          <ac:chgData name="Jasmine Ng" userId="48846e97-76ab-452b-88ef-1ff2c1acd9b1" providerId="ADAL" clId="{813E647C-7D17-5F3B-A62E-60838E6A47CB}" dt="2025-10-15T06:04:05.114" v="1827" actId="165"/>
          <ac:spMkLst>
            <pc:docMk/>
            <pc:sldMk cId="730231373" sldId="4866"/>
            <ac:spMk id="18" creationId="{E1E451B1-A0DF-C7E6-A58A-B66C61D0390E}"/>
          </ac:spMkLst>
        </pc:spChg>
        <pc:spChg chg="mod topLvl">
          <ac:chgData name="Jasmine Ng" userId="48846e97-76ab-452b-88ef-1ff2c1acd9b1" providerId="ADAL" clId="{813E647C-7D17-5F3B-A62E-60838E6A47CB}" dt="2025-10-15T06:04:05.114" v="1827" actId="165"/>
          <ac:spMkLst>
            <pc:docMk/>
            <pc:sldMk cId="730231373" sldId="4866"/>
            <ac:spMk id="19" creationId="{3203E128-E3B6-319F-4420-6D13611CE556}"/>
          </ac:spMkLst>
        </pc:spChg>
        <pc:spChg chg="mod topLvl">
          <ac:chgData name="Jasmine Ng" userId="48846e97-76ab-452b-88ef-1ff2c1acd9b1" providerId="ADAL" clId="{813E647C-7D17-5F3B-A62E-60838E6A47CB}" dt="2025-10-15T05:40:46.039" v="1710" actId="165"/>
          <ac:spMkLst>
            <pc:docMk/>
            <pc:sldMk cId="730231373" sldId="4866"/>
            <ac:spMk id="28" creationId="{63F9656F-69C0-7D0B-66AD-46C367CC533B}"/>
          </ac:spMkLst>
        </pc:spChg>
        <pc:spChg chg="mod topLvl">
          <ac:chgData name="Jasmine Ng" userId="48846e97-76ab-452b-88ef-1ff2c1acd9b1" providerId="ADAL" clId="{813E647C-7D17-5F3B-A62E-60838E6A47CB}" dt="2025-10-15T05:40:46.039" v="1710" actId="165"/>
          <ac:spMkLst>
            <pc:docMk/>
            <pc:sldMk cId="730231373" sldId="4866"/>
            <ac:spMk id="29" creationId="{729B9DDA-7D45-813A-773D-11570459E584}"/>
          </ac:spMkLst>
        </pc:spChg>
        <pc:grpChg chg="add mod">
          <ac:chgData name="Jasmine Ng" userId="48846e97-76ab-452b-88ef-1ff2c1acd9b1" providerId="ADAL" clId="{813E647C-7D17-5F3B-A62E-60838E6A47CB}" dt="2025-10-15T06:04:14.153" v="1830" actId="1076"/>
          <ac:grpSpMkLst>
            <pc:docMk/>
            <pc:sldMk cId="730231373" sldId="4866"/>
            <ac:grpSpMk id="2" creationId="{D4B37A4F-8DF8-CBBA-42E8-BA8AD5D811E6}"/>
          </ac:grpSpMkLst>
        </pc:grpChg>
        <pc:grpChg chg="add del mod">
          <ac:chgData name="Jasmine Ng" userId="48846e97-76ab-452b-88ef-1ff2c1acd9b1" providerId="ADAL" clId="{813E647C-7D17-5F3B-A62E-60838E6A47CB}" dt="2025-10-15T06:04:07.331" v="1828" actId="1076"/>
          <ac:grpSpMkLst>
            <pc:docMk/>
            <pc:sldMk cId="730231373" sldId="4866"/>
            <ac:grpSpMk id="5" creationId="{6861EE12-9B77-C5CB-EDF4-82637E189019}"/>
          </ac:grpSpMkLst>
        </pc:grpChg>
        <pc:grpChg chg="add del mod topLvl">
          <ac:chgData name="Jasmine Ng" userId="48846e97-76ab-452b-88ef-1ff2c1acd9b1" providerId="ADAL" clId="{813E647C-7D17-5F3B-A62E-60838E6A47CB}" dt="2025-10-15T06:04:05.114" v="1827" actId="165"/>
          <ac:grpSpMkLst>
            <pc:docMk/>
            <pc:sldMk cId="730231373" sldId="4866"/>
            <ac:grpSpMk id="30" creationId="{3C3651B2-9E82-6C0E-EE56-9A397215AE4A}"/>
          </ac:grpSpMkLst>
        </pc:grpChg>
        <pc:picChg chg="add mod topLvl">
          <ac:chgData name="Jasmine Ng" userId="48846e97-76ab-452b-88ef-1ff2c1acd9b1" providerId="ADAL" clId="{813E647C-7D17-5F3B-A62E-60838E6A47CB}" dt="2025-10-15T06:04:05.114" v="1827" actId="165"/>
          <ac:picMkLst>
            <pc:docMk/>
            <pc:sldMk cId="730231373" sldId="4866"/>
            <ac:picMk id="23" creationId="{F5940330-F2B7-9100-7738-8B052A197FE0}"/>
          </ac:picMkLst>
        </pc:picChg>
        <pc:picChg chg="add mod">
          <ac:chgData name="Jasmine Ng" userId="48846e97-76ab-452b-88ef-1ff2c1acd9b1" providerId="ADAL" clId="{813E647C-7D17-5F3B-A62E-60838E6A47CB}" dt="2025-10-15T05:47:31.402" v="1764" actId="1036"/>
          <ac:picMkLst>
            <pc:docMk/>
            <pc:sldMk cId="730231373" sldId="4866"/>
            <ac:picMk id="26" creationId="{2FCCD520-5FE7-C8DE-53CC-B6A7D23A5FAC}"/>
          </ac:picMkLst>
        </pc:picChg>
      </pc:sldChg>
      <pc:sldMasterChg chg="addSldLayout modSldLayout">
        <pc:chgData name="Jasmine Ng" userId="48846e97-76ab-452b-88ef-1ff2c1acd9b1" providerId="ADAL" clId="{813E647C-7D17-5F3B-A62E-60838E6A47CB}" dt="2025-10-15T05:56:37.274" v="1793" actId="14100"/>
        <pc:sldMasterMkLst>
          <pc:docMk/>
          <pc:sldMasterMk cId="0" sldId="2147483648"/>
        </pc:sldMasterMkLst>
        <pc:sldLayoutChg chg="addSp delSp modSp mod">
          <pc:chgData name="Jasmine Ng" userId="48846e97-76ab-452b-88ef-1ff2c1acd9b1" providerId="ADAL" clId="{813E647C-7D17-5F3B-A62E-60838E6A47CB}" dt="2025-10-15T02:04:32.478" v="415"/>
          <pc:sldLayoutMkLst>
            <pc:docMk/>
            <pc:sldMasterMk cId="0" sldId="2147483648"/>
            <pc:sldLayoutMk cId="2116396446" sldId="2147483669"/>
          </pc:sldLayoutMkLst>
          <pc:spChg chg="mod">
            <ac:chgData name="Jasmine Ng" userId="48846e97-76ab-452b-88ef-1ff2c1acd9b1" providerId="ADAL" clId="{813E647C-7D17-5F3B-A62E-60838E6A47CB}" dt="2025-10-15T02:02:27.756" v="397" actId="688"/>
            <ac:spMkLst>
              <pc:docMk/>
              <pc:sldMasterMk cId="0" sldId="2147483648"/>
              <pc:sldLayoutMk cId="2116396446" sldId="2147483669"/>
              <ac:spMk id="2" creationId="{3C382972-6088-8FDD-3168-EFCBB3EA6BDA}"/>
            </ac:spMkLst>
          </pc:spChg>
          <pc:spChg chg="add mod">
            <ac:chgData name="Jasmine Ng" userId="48846e97-76ab-452b-88ef-1ff2c1acd9b1" providerId="ADAL" clId="{813E647C-7D17-5F3B-A62E-60838E6A47CB}" dt="2025-10-15T02:04:32.478" v="415"/>
            <ac:spMkLst>
              <pc:docMk/>
              <pc:sldMasterMk cId="0" sldId="2147483648"/>
              <pc:sldLayoutMk cId="2116396446" sldId="2147483669"/>
              <ac:spMk id="3" creationId="{A525A0F9-8DDB-BBBC-540D-BD81265A1C4B}"/>
            </ac:spMkLst>
          </pc:spChg>
          <pc:spChg chg="topLvl">
            <ac:chgData name="Jasmine Ng" userId="48846e97-76ab-452b-88ef-1ff2c1acd9b1" providerId="ADAL" clId="{813E647C-7D17-5F3B-A62E-60838E6A47CB}" dt="2025-10-15T02:04:24.568" v="413" actId="165"/>
            <ac:spMkLst>
              <pc:docMk/>
              <pc:sldMasterMk cId="0" sldId="2147483648"/>
              <pc:sldLayoutMk cId="2116396446" sldId="2147483669"/>
              <ac:spMk id="16" creationId="{EF07CD6D-7892-BA31-007B-FAFF3DB6DBF8}"/>
            </ac:spMkLst>
          </pc:spChg>
          <pc:spChg chg="topLvl">
            <ac:chgData name="Jasmine Ng" userId="48846e97-76ab-452b-88ef-1ff2c1acd9b1" providerId="ADAL" clId="{813E647C-7D17-5F3B-A62E-60838E6A47CB}" dt="2025-10-15T02:04:24.568" v="413" actId="165"/>
            <ac:spMkLst>
              <pc:docMk/>
              <pc:sldMasterMk cId="0" sldId="2147483648"/>
              <pc:sldLayoutMk cId="2116396446" sldId="2147483669"/>
              <ac:spMk id="17" creationId="{1B6A2FB8-B746-3E10-90E6-306887EABA17}"/>
            </ac:spMkLst>
          </pc:spChg>
          <pc:spChg chg="topLvl">
            <ac:chgData name="Jasmine Ng" userId="48846e97-76ab-452b-88ef-1ff2c1acd9b1" providerId="ADAL" clId="{813E647C-7D17-5F3B-A62E-60838E6A47CB}" dt="2025-10-15T02:04:24.568" v="413" actId="165"/>
            <ac:spMkLst>
              <pc:docMk/>
              <pc:sldMasterMk cId="0" sldId="2147483648"/>
              <pc:sldLayoutMk cId="2116396446" sldId="2147483669"/>
              <ac:spMk id="18" creationId="{49095798-A55F-5538-E7E0-4C9E2B9F9D3D}"/>
            </ac:spMkLst>
          </pc:spChg>
        </pc:sldLayoutChg>
        <pc:sldLayoutChg chg="addSp delSp modSp mod">
          <pc:chgData name="Jasmine Ng" userId="48846e97-76ab-452b-88ef-1ff2c1acd9b1" providerId="ADAL" clId="{813E647C-7D17-5F3B-A62E-60838E6A47CB}" dt="2025-10-15T02:04:34.120" v="416"/>
          <pc:sldLayoutMkLst>
            <pc:docMk/>
            <pc:sldMasterMk cId="0" sldId="2147483648"/>
            <pc:sldLayoutMk cId="3988674186" sldId="2147483671"/>
          </pc:sldLayoutMkLst>
          <pc:spChg chg="add mod">
            <ac:chgData name="Jasmine Ng" userId="48846e97-76ab-452b-88ef-1ff2c1acd9b1" providerId="ADAL" clId="{813E647C-7D17-5F3B-A62E-60838E6A47CB}" dt="2025-10-15T02:04:34.120" v="416"/>
            <ac:spMkLst>
              <pc:docMk/>
              <pc:sldMasterMk cId="0" sldId="2147483648"/>
              <pc:sldLayoutMk cId="3988674186" sldId="2147483671"/>
              <ac:spMk id="3" creationId="{E962CA1F-B11B-09C9-678F-B89B58AEE3A1}"/>
            </ac:spMkLst>
          </pc:spChg>
          <pc:spChg chg="topLvl">
            <ac:chgData name="Jasmine Ng" userId="48846e97-76ab-452b-88ef-1ff2c1acd9b1" providerId="ADAL" clId="{813E647C-7D17-5F3B-A62E-60838E6A47CB}" dt="2025-10-15T02:04:04.516" v="411" actId="165"/>
            <ac:spMkLst>
              <pc:docMk/>
              <pc:sldMasterMk cId="0" sldId="2147483648"/>
              <pc:sldLayoutMk cId="3988674186" sldId="2147483671"/>
              <ac:spMk id="16" creationId="{EF07CD6D-7892-BA31-007B-FAFF3DB6DBF8}"/>
            </ac:spMkLst>
          </pc:spChg>
          <pc:spChg chg="topLvl">
            <ac:chgData name="Jasmine Ng" userId="48846e97-76ab-452b-88ef-1ff2c1acd9b1" providerId="ADAL" clId="{813E647C-7D17-5F3B-A62E-60838E6A47CB}" dt="2025-10-15T02:04:04.516" v="411" actId="165"/>
            <ac:spMkLst>
              <pc:docMk/>
              <pc:sldMasterMk cId="0" sldId="2147483648"/>
              <pc:sldLayoutMk cId="3988674186" sldId="2147483671"/>
              <ac:spMk id="17" creationId="{1B6A2FB8-B746-3E10-90E6-306887EABA17}"/>
            </ac:spMkLst>
          </pc:spChg>
          <pc:spChg chg="topLvl">
            <ac:chgData name="Jasmine Ng" userId="48846e97-76ab-452b-88ef-1ff2c1acd9b1" providerId="ADAL" clId="{813E647C-7D17-5F3B-A62E-60838E6A47CB}" dt="2025-10-15T02:04:04.516" v="411" actId="165"/>
            <ac:spMkLst>
              <pc:docMk/>
              <pc:sldMasterMk cId="0" sldId="2147483648"/>
              <pc:sldLayoutMk cId="3988674186" sldId="2147483671"/>
              <ac:spMk id="18" creationId="{49095798-A55F-5538-E7E0-4C9E2B9F9D3D}"/>
            </ac:spMkLst>
          </pc:spChg>
          <pc:picChg chg="mod">
            <ac:chgData name="Jasmine Ng" userId="48846e97-76ab-452b-88ef-1ff2c1acd9b1" providerId="ADAL" clId="{813E647C-7D17-5F3B-A62E-60838E6A47CB}" dt="2025-10-15T02:02:14.290" v="389" actId="1076"/>
            <ac:picMkLst>
              <pc:docMk/>
              <pc:sldMasterMk cId="0" sldId="2147483648"/>
              <pc:sldLayoutMk cId="3988674186" sldId="2147483671"/>
              <ac:picMk id="4" creationId="{494CC82B-87DE-7EA3-0271-7C330F8DE0A9}"/>
            </ac:picMkLst>
          </pc:picChg>
        </pc:sldLayoutChg>
        <pc:sldLayoutChg chg="delSp modSp add mod modTransition">
          <pc:chgData name="Jasmine Ng" userId="48846e97-76ab-452b-88ef-1ff2c1acd9b1" providerId="ADAL" clId="{813E647C-7D17-5F3B-A62E-60838E6A47CB}" dt="2025-10-15T02:03:36.128" v="407" actId="478"/>
          <pc:sldLayoutMkLst>
            <pc:docMk/>
            <pc:sldMasterMk cId="0" sldId="2147483648"/>
            <pc:sldLayoutMk cId="2335119529" sldId="2147483673"/>
          </pc:sldLayoutMkLst>
        </pc:sldLayoutChg>
        <pc:sldLayoutChg chg="addSp delSp modSp add mod modTransition">
          <pc:chgData name="Jasmine Ng" userId="48846e97-76ab-452b-88ef-1ff2c1acd9b1" providerId="ADAL" clId="{813E647C-7D17-5F3B-A62E-60838E6A47CB}" dt="2025-10-15T05:56:37.274" v="1793" actId="14100"/>
          <pc:sldLayoutMkLst>
            <pc:docMk/>
            <pc:sldMasterMk cId="0" sldId="2147483648"/>
            <pc:sldLayoutMk cId="2659377868" sldId="2147483673"/>
          </pc:sldLayoutMkLst>
          <pc:spChg chg="add mod">
            <ac:chgData name="Jasmine Ng" userId="48846e97-76ab-452b-88ef-1ff2c1acd9b1" providerId="ADAL" clId="{813E647C-7D17-5F3B-A62E-60838E6A47CB}" dt="2025-10-15T05:56:37.274" v="1793" actId="14100"/>
            <ac:spMkLst>
              <pc:docMk/>
              <pc:sldMasterMk cId="0" sldId="2147483648"/>
              <pc:sldLayoutMk cId="2659377868" sldId="2147483673"/>
              <ac:spMk id="6" creationId="{CD0E246B-5CEA-6C8A-E04D-FD9F0A332D32}"/>
            </ac:spMkLst>
          </pc:spChg>
          <pc:spChg chg="mod">
            <ac:chgData name="Jasmine Ng" userId="48846e97-76ab-452b-88ef-1ff2c1acd9b1" providerId="ADAL" clId="{813E647C-7D17-5F3B-A62E-60838E6A47CB}" dt="2025-10-15T05:14:51.497" v="1504" actId="1076"/>
            <ac:spMkLst>
              <pc:docMk/>
              <pc:sldMasterMk cId="0" sldId="2147483648"/>
              <pc:sldLayoutMk cId="2659377868" sldId="2147483673"/>
              <ac:spMk id="18" creationId="{49095798-A55F-5538-E7E0-4C9E2B9F9D3D}"/>
            </ac:spMkLst>
          </pc:spChg>
        </pc:sldLayoutChg>
      </pc:sldMasterChg>
    </pc:docChg>
  </pc:docChgLst>
  <pc:docChgLst>
    <pc:chgData name="Jasmine Ng" userId="S::jasmine.ng@esafety.gov.au::48846e97-76ab-452b-88ef-1ff2c1acd9b1" providerId="AD" clId="Web-{677A2966-09D7-E031-CF4C-B0F7E64531D2}"/>
    <pc:docChg chg="modSld">
      <pc:chgData name="Jasmine Ng" userId="S::jasmine.ng@esafety.gov.au::48846e97-76ab-452b-88ef-1ff2c1acd9b1" providerId="AD" clId="Web-{677A2966-09D7-E031-CF4C-B0F7E64531D2}" dt="2025-10-15T06:03:24.500" v="7"/>
      <pc:docMkLst>
        <pc:docMk/>
      </pc:docMkLst>
      <pc:sldChg chg="addSp delSp modSp">
        <pc:chgData name="Jasmine Ng" userId="S::jasmine.ng@esafety.gov.au::48846e97-76ab-452b-88ef-1ff2c1acd9b1" providerId="AD" clId="Web-{677A2966-09D7-E031-CF4C-B0F7E64531D2}" dt="2025-10-15T06:03:24.500" v="7"/>
        <pc:sldMkLst>
          <pc:docMk/>
          <pc:sldMk cId="730231373" sldId="4866"/>
        </pc:sldMkLst>
        <pc:spChg chg="mod topLvl">
          <ac:chgData name="Jasmine Ng" userId="S::jasmine.ng@esafety.gov.au::48846e97-76ab-452b-88ef-1ff2c1acd9b1" providerId="AD" clId="Web-{677A2966-09D7-E031-CF4C-B0F7E64531D2}" dt="2025-10-15T06:03:17.733" v="6"/>
          <ac:spMkLst>
            <pc:docMk/>
            <pc:sldMk cId="730231373" sldId="4866"/>
            <ac:spMk id="13" creationId="{7B346706-A032-CE14-0ADF-3003B991E282}"/>
          </ac:spMkLst>
        </pc:spChg>
        <pc:spChg chg="mod topLvl">
          <ac:chgData name="Jasmine Ng" userId="S::jasmine.ng@esafety.gov.au::48846e97-76ab-452b-88ef-1ff2c1acd9b1" providerId="AD" clId="Web-{677A2966-09D7-E031-CF4C-B0F7E64531D2}" dt="2025-10-15T06:03:17.733" v="6"/>
          <ac:spMkLst>
            <pc:docMk/>
            <pc:sldMk cId="730231373" sldId="4866"/>
            <ac:spMk id="14" creationId="{9A5863BD-8983-508E-F42A-9F0669DE7B4E}"/>
          </ac:spMkLst>
        </pc:spChg>
        <pc:spChg chg="mod topLvl">
          <ac:chgData name="Jasmine Ng" userId="S::jasmine.ng@esafety.gov.au::48846e97-76ab-452b-88ef-1ff2c1acd9b1" providerId="AD" clId="Web-{677A2966-09D7-E031-CF4C-B0F7E64531D2}" dt="2025-10-15T06:03:17.733" v="6"/>
          <ac:spMkLst>
            <pc:docMk/>
            <pc:sldMk cId="730231373" sldId="4866"/>
            <ac:spMk id="15" creationId="{157CBEB3-E0C7-0553-A2B1-15F9E24B0054}"/>
          </ac:spMkLst>
        </pc:spChg>
        <pc:spChg chg="mod topLvl">
          <ac:chgData name="Jasmine Ng" userId="S::jasmine.ng@esafety.gov.au::48846e97-76ab-452b-88ef-1ff2c1acd9b1" providerId="AD" clId="Web-{677A2966-09D7-E031-CF4C-B0F7E64531D2}" dt="2025-10-15T06:03:17.733" v="6"/>
          <ac:spMkLst>
            <pc:docMk/>
            <pc:sldMk cId="730231373" sldId="4866"/>
            <ac:spMk id="16" creationId="{62C53481-E9AE-A9C8-29E8-EC6AD9AEC610}"/>
          </ac:spMkLst>
        </pc:spChg>
        <pc:spChg chg="mod topLvl">
          <ac:chgData name="Jasmine Ng" userId="S::jasmine.ng@esafety.gov.au::48846e97-76ab-452b-88ef-1ff2c1acd9b1" providerId="AD" clId="Web-{677A2966-09D7-E031-CF4C-B0F7E64531D2}" dt="2025-10-15T06:03:17.733" v="6"/>
          <ac:spMkLst>
            <pc:docMk/>
            <pc:sldMk cId="730231373" sldId="4866"/>
            <ac:spMk id="17" creationId="{FB861BE9-0542-C929-DB04-0239EAC1779E}"/>
          </ac:spMkLst>
        </pc:spChg>
        <pc:spChg chg="mod topLvl">
          <ac:chgData name="Jasmine Ng" userId="S::jasmine.ng@esafety.gov.au::48846e97-76ab-452b-88ef-1ff2c1acd9b1" providerId="AD" clId="Web-{677A2966-09D7-E031-CF4C-B0F7E64531D2}" dt="2025-10-15T06:03:17.733" v="6"/>
          <ac:spMkLst>
            <pc:docMk/>
            <pc:sldMk cId="730231373" sldId="4866"/>
            <ac:spMk id="18" creationId="{E1E451B1-A0DF-C7E6-A58A-B66C61D0390E}"/>
          </ac:spMkLst>
        </pc:spChg>
        <pc:spChg chg="mod topLvl">
          <ac:chgData name="Jasmine Ng" userId="S::jasmine.ng@esafety.gov.au::48846e97-76ab-452b-88ef-1ff2c1acd9b1" providerId="AD" clId="Web-{677A2966-09D7-E031-CF4C-B0F7E64531D2}" dt="2025-10-15T06:03:17.733" v="6"/>
          <ac:spMkLst>
            <pc:docMk/>
            <pc:sldMk cId="730231373" sldId="4866"/>
            <ac:spMk id="19" creationId="{3203E128-E3B6-319F-4420-6D13611CE556}"/>
          </ac:spMkLst>
        </pc:spChg>
        <pc:grpChg chg="mod topLvl">
          <ac:chgData name="Jasmine Ng" userId="S::jasmine.ng@esafety.gov.au::48846e97-76ab-452b-88ef-1ff2c1acd9b1" providerId="AD" clId="Web-{677A2966-09D7-E031-CF4C-B0F7E64531D2}" dt="2025-10-15T06:03:17.733" v="6"/>
          <ac:grpSpMkLst>
            <pc:docMk/>
            <pc:sldMk cId="730231373" sldId="4866"/>
            <ac:grpSpMk id="30" creationId="{3C3651B2-9E82-6C0E-EE56-9A397215AE4A}"/>
          </ac:grpSpMkLst>
        </pc:grpChg>
        <pc:picChg chg="mod topLvl">
          <ac:chgData name="Jasmine Ng" userId="S::jasmine.ng@esafety.gov.au::48846e97-76ab-452b-88ef-1ff2c1acd9b1" providerId="AD" clId="Web-{677A2966-09D7-E031-CF4C-B0F7E64531D2}" dt="2025-10-15T06:03:17.733" v="6"/>
          <ac:picMkLst>
            <pc:docMk/>
            <pc:sldMk cId="730231373" sldId="4866"/>
            <ac:picMk id="23" creationId="{F5940330-F2B7-9100-7738-8B052A197FE0}"/>
          </ac:picMkLst>
        </pc:picChg>
        <pc:picChg chg="mod ord">
          <ac:chgData name="Jasmine Ng" userId="S::jasmine.ng@esafety.gov.au::48846e97-76ab-452b-88ef-1ff2c1acd9b1" providerId="AD" clId="Web-{677A2966-09D7-E031-CF4C-B0F7E64531D2}" dt="2025-10-15T06:03:24.500" v="7"/>
          <ac:picMkLst>
            <pc:docMk/>
            <pc:sldMk cId="730231373" sldId="4866"/>
            <ac:picMk id="26" creationId="{2FCCD520-5FE7-C8DE-53CC-B6A7D23A5FAC}"/>
          </ac:picMkLst>
        </pc:picChg>
      </pc:sldChg>
    </pc:docChg>
  </pc:docChgLst>
  <pc:docChgLst>
    <pc:chgData name="Kerry Capsanis" userId="S::kerry.capsanis@esafety.gov.au::dca4a380-1f3c-42cb-bfd8-cc8e364f8ab1" providerId="AD" clId="Web-{BF881771-3729-CFD4-B3AA-CD1D077B1700}"/>
    <pc:docChg chg="modSld">
      <pc:chgData name="Kerry Capsanis" userId="S::kerry.capsanis@esafety.gov.au::dca4a380-1f3c-42cb-bfd8-cc8e364f8ab1" providerId="AD" clId="Web-{BF881771-3729-CFD4-B3AA-CD1D077B1700}" dt="2025-10-15T22:38:16.520" v="14" actId="20577"/>
      <pc:docMkLst>
        <pc:docMk/>
      </pc:docMkLst>
      <pc:sldChg chg="modSp">
        <pc:chgData name="Kerry Capsanis" userId="S::kerry.capsanis@esafety.gov.au::dca4a380-1f3c-42cb-bfd8-cc8e364f8ab1" providerId="AD" clId="Web-{BF881771-3729-CFD4-B3AA-CD1D077B1700}" dt="2025-10-15T22:37:22.863" v="6" actId="20577"/>
        <pc:sldMkLst>
          <pc:docMk/>
          <pc:sldMk cId="1327409963" sldId="4862"/>
        </pc:sldMkLst>
      </pc:sldChg>
      <pc:sldChg chg="modSp">
        <pc:chgData name="Kerry Capsanis" userId="S::kerry.capsanis@esafety.gov.au::dca4a380-1f3c-42cb-bfd8-cc8e364f8ab1" providerId="AD" clId="Web-{BF881771-3729-CFD4-B3AA-CD1D077B1700}" dt="2025-10-15T22:38:16.520" v="14" actId="20577"/>
        <pc:sldMkLst>
          <pc:docMk/>
          <pc:sldMk cId="715374285" sldId="4864"/>
        </pc:sldMkLst>
        <pc:spChg chg="mod">
          <ac:chgData name="Kerry Capsanis" userId="S::kerry.capsanis@esafety.gov.au::dca4a380-1f3c-42cb-bfd8-cc8e364f8ab1" providerId="AD" clId="Web-{BF881771-3729-CFD4-B3AA-CD1D077B1700}" dt="2025-10-15T22:38:16.520" v="14" actId="20577"/>
          <ac:spMkLst>
            <pc:docMk/>
            <pc:sldMk cId="715374285" sldId="4864"/>
            <ac:spMk id="5" creationId="{77979D24-CF21-E8F2-6755-5AA3A0BC7D95}"/>
          </ac:spMkLst>
        </pc:spChg>
      </pc:sldChg>
    </pc:docChg>
  </pc:docChgLst>
  <pc:docChgLst>
    <pc:chgData name="Kerry Capsanis" userId="dca4a380-1f3c-42cb-bfd8-cc8e364f8ab1" providerId="ADAL" clId="{C0134164-6BB1-433A-B5B2-09D089557357}"/>
    <pc:docChg chg="modSld">
      <pc:chgData name="Kerry Capsanis" userId="dca4a380-1f3c-42cb-bfd8-cc8e364f8ab1" providerId="ADAL" clId="{C0134164-6BB1-433A-B5B2-09D089557357}" dt="2025-10-16T01:41:33.731" v="3"/>
      <pc:docMkLst>
        <pc:docMk/>
      </pc:docMkLst>
      <pc:sldChg chg="modSp">
        <pc:chgData name="Kerry Capsanis" userId="dca4a380-1f3c-42cb-bfd8-cc8e364f8ab1" providerId="ADAL" clId="{C0134164-6BB1-433A-B5B2-09D089557357}" dt="2025-10-16T01:39:29.873" v="0"/>
        <pc:sldMkLst>
          <pc:docMk/>
          <pc:sldMk cId="95175543" sldId="4852"/>
        </pc:sldMkLst>
        <pc:spChg chg="mod">
          <ac:chgData name="Kerry Capsanis" userId="dca4a380-1f3c-42cb-bfd8-cc8e364f8ab1" providerId="ADAL" clId="{C0134164-6BB1-433A-B5B2-09D089557357}" dt="2025-10-16T01:39:29.873" v="0"/>
          <ac:spMkLst>
            <pc:docMk/>
            <pc:sldMk cId="95175543" sldId="4852"/>
            <ac:spMk id="8" creationId="{466A2AC2-3671-E1FE-3DA3-D023542A69C5}"/>
          </ac:spMkLst>
        </pc:spChg>
      </pc:sldChg>
      <pc:sldChg chg="modSp">
        <pc:chgData name="Kerry Capsanis" userId="dca4a380-1f3c-42cb-bfd8-cc8e364f8ab1" providerId="ADAL" clId="{C0134164-6BB1-433A-B5B2-09D089557357}" dt="2025-10-16T01:40:52.440" v="1"/>
        <pc:sldMkLst>
          <pc:docMk/>
          <pc:sldMk cId="1327409963" sldId="4862"/>
        </pc:sldMkLst>
        <pc:spChg chg="mod">
          <ac:chgData name="Kerry Capsanis" userId="dca4a380-1f3c-42cb-bfd8-cc8e364f8ab1" providerId="ADAL" clId="{C0134164-6BB1-433A-B5B2-09D089557357}" dt="2025-10-16T01:40:52.440" v="1"/>
          <ac:spMkLst>
            <pc:docMk/>
            <pc:sldMk cId="1327409963" sldId="4862"/>
            <ac:spMk id="26" creationId="{715C86CB-AF7F-BFA8-048A-34ED7D177774}"/>
          </ac:spMkLst>
        </pc:spChg>
      </pc:sldChg>
      <pc:sldChg chg="modSp">
        <pc:chgData name="Kerry Capsanis" userId="dca4a380-1f3c-42cb-bfd8-cc8e364f8ab1" providerId="ADAL" clId="{C0134164-6BB1-433A-B5B2-09D089557357}" dt="2025-10-16T01:41:14.230" v="2"/>
        <pc:sldMkLst>
          <pc:docMk/>
          <pc:sldMk cId="2813940302" sldId="4863"/>
        </pc:sldMkLst>
        <pc:spChg chg="mod">
          <ac:chgData name="Kerry Capsanis" userId="dca4a380-1f3c-42cb-bfd8-cc8e364f8ab1" providerId="ADAL" clId="{C0134164-6BB1-433A-B5B2-09D089557357}" dt="2025-10-16T01:41:14.230" v="2"/>
          <ac:spMkLst>
            <pc:docMk/>
            <pc:sldMk cId="2813940302" sldId="4863"/>
            <ac:spMk id="22" creationId="{3A0F343B-5CEF-5982-7160-57D53D5DF700}"/>
          </ac:spMkLst>
        </pc:spChg>
      </pc:sldChg>
      <pc:sldChg chg="modSp">
        <pc:chgData name="Kerry Capsanis" userId="dca4a380-1f3c-42cb-bfd8-cc8e364f8ab1" providerId="ADAL" clId="{C0134164-6BB1-433A-B5B2-09D089557357}" dt="2025-10-16T01:41:33.731" v="3"/>
        <pc:sldMkLst>
          <pc:docMk/>
          <pc:sldMk cId="715374285" sldId="4864"/>
        </pc:sldMkLst>
        <pc:spChg chg="mod">
          <ac:chgData name="Kerry Capsanis" userId="dca4a380-1f3c-42cb-bfd8-cc8e364f8ab1" providerId="ADAL" clId="{C0134164-6BB1-433A-B5B2-09D089557357}" dt="2025-10-16T01:41:33.731" v="3"/>
          <ac:spMkLst>
            <pc:docMk/>
            <pc:sldMk cId="715374285" sldId="4864"/>
            <ac:spMk id="12" creationId="{14D3493B-17EB-9ED2-AF91-F09539414486}"/>
          </ac:spMkLst>
        </pc:spChg>
      </pc:sldChg>
    </pc:docChg>
  </pc:docChgLst>
  <pc:docChgLst>
    <pc:chgData name="Dara Vongsonephet" userId="8a0e56f1-48e8-4953-a60b-22f672ad1e29" providerId="ADAL" clId="{F08E9CD0-016C-41E0-B9D7-A9402D34D671}"/>
    <pc:docChg chg="undo redo custSel addSld delSld modSld sldOrd addSection delSection modSection">
      <pc:chgData name="Dara Vongsonephet" userId="8a0e56f1-48e8-4953-a60b-22f672ad1e29" providerId="ADAL" clId="{F08E9CD0-016C-41E0-B9D7-A9402D34D671}" dt="2025-10-16T22:52:24.071" v="997" actId="20577"/>
      <pc:docMkLst>
        <pc:docMk/>
      </pc:docMkLst>
      <pc:sldChg chg="modSp mod">
        <pc:chgData name="Dara Vongsonephet" userId="8a0e56f1-48e8-4953-a60b-22f672ad1e29" providerId="ADAL" clId="{F08E9CD0-016C-41E0-B9D7-A9402D34D671}" dt="2025-10-10T05:35:23.117" v="13" actId="20577"/>
        <pc:sldMkLst>
          <pc:docMk/>
          <pc:sldMk cId="3621944718" sldId="4848"/>
        </pc:sldMkLst>
      </pc:sldChg>
      <pc:sldChg chg="modSp mod">
        <pc:chgData name="Dara Vongsonephet" userId="8a0e56f1-48e8-4953-a60b-22f672ad1e29" providerId="ADAL" clId="{F08E9CD0-016C-41E0-B9D7-A9402D34D671}" dt="2025-10-14T04:04:36.859" v="377" actId="255"/>
        <pc:sldMkLst>
          <pc:docMk/>
          <pc:sldMk cId="3040110914" sldId="4849"/>
        </pc:sldMkLst>
      </pc:sldChg>
      <pc:sldChg chg="modSp mod">
        <pc:chgData name="Dara Vongsonephet" userId="8a0e56f1-48e8-4953-a60b-22f672ad1e29" providerId="ADAL" clId="{F08E9CD0-016C-41E0-B9D7-A9402D34D671}" dt="2025-10-14T04:29:19.664" v="781" actId="1076"/>
        <pc:sldMkLst>
          <pc:docMk/>
          <pc:sldMk cId="249197266" sldId="4850"/>
        </pc:sldMkLst>
      </pc:sldChg>
      <pc:sldChg chg="modSp mod ord">
        <pc:chgData name="Dara Vongsonephet" userId="8a0e56f1-48e8-4953-a60b-22f672ad1e29" providerId="ADAL" clId="{F08E9CD0-016C-41E0-B9D7-A9402D34D671}" dt="2025-10-14T04:41:27.523" v="915" actId="1076"/>
        <pc:sldMkLst>
          <pc:docMk/>
          <pc:sldMk cId="1962035238" sldId="4851"/>
        </pc:sldMkLst>
      </pc:sldChg>
      <pc:sldChg chg="addSp delSp modSp mod ord modShow">
        <pc:chgData name="Dara Vongsonephet" userId="8a0e56f1-48e8-4953-a60b-22f672ad1e29" providerId="ADAL" clId="{F08E9CD0-016C-41E0-B9D7-A9402D34D671}" dt="2025-10-16T03:53:26.541" v="988" actId="729"/>
        <pc:sldMkLst>
          <pc:docMk/>
          <pc:sldMk cId="95175543" sldId="4852"/>
        </pc:sldMkLst>
        <pc:spChg chg="mod">
          <ac:chgData name="Dara Vongsonephet" userId="8a0e56f1-48e8-4953-a60b-22f672ad1e29" providerId="ADAL" clId="{F08E9CD0-016C-41E0-B9D7-A9402D34D671}" dt="2025-10-14T04:27:50.172" v="767" actId="14100"/>
          <ac:spMkLst>
            <pc:docMk/>
            <pc:sldMk cId="95175543" sldId="4852"/>
            <ac:spMk id="8" creationId="{466A2AC2-3671-E1FE-3DA3-D023542A69C5}"/>
          </ac:spMkLst>
        </pc:spChg>
        <pc:spChg chg="mod">
          <ac:chgData name="Dara Vongsonephet" userId="8a0e56f1-48e8-4953-a60b-22f672ad1e29" providerId="ADAL" clId="{F08E9CD0-016C-41E0-B9D7-A9402D34D671}" dt="2025-10-14T04:27:42.882" v="764" actId="1076"/>
          <ac:spMkLst>
            <pc:docMk/>
            <pc:sldMk cId="95175543" sldId="4852"/>
            <ac:spMk id="9" creationId="{E60DE4FA-2A99-0C69-E7B0-2E6CB4B6AB24}"/>
          </ac:spMkLst>
        </pc:spChg>
      </pc:sldChg>
      <pc:sldChg chg="ord">
        <pc:chgData name="Dara Vongsonephet" userId="8a0e56f1-48e8-4953-a60b-22f672ad1e29" providerId="ADAL" clId="{F08E9CD0-016C-41E0-B9D7-A9402D34D671}" dt="2025-10-14T04:23:22.529" v="751"/>
        <pc:sldMkLst>
          <pc:docMk/>
          <pc:sldMk cId="2054121669" sldId="4853"/>
        </pc:sldMkLst>
      </pc:sldChg>
      <pc:sldChg chg="addSp modSp new mod ord modCm">
        <pc:chgData name="Dara Vongsonephet" userId="8a0e56f1-48e8-4953-a60b-22f672ad1e29" providerId="ADAL" clId="{F08E9CD0-016C-41E0-B9D7-A9402D34D671}" dt="2025-10-16T22:50:42.388" v="989" actId="6549"/>
        <pc:sldMkLst>
          <pc:docMk/>
          <pc:sldMk cId="2568324764" sldId="486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Dara Vongsonephet" userId="8a0e56f1-48e8-4953-a60b-22f672ad1e29" providerId="ADAL" clId="{F08E9CD0-016C-41E0-B9D7-A9402D34D671}" dt="2025-10-16T22:50:42.388" v="989" actId="6549"/>
              <pc2:cmMkLst xmlns:pc2="http://schemas.microsoft.com/office/powerpoint/2019/9/main/command">
                <pc:docMk/>
                <pc:sldMk cId="2568324764" sldId="4861"/>
                <pc2:cmMk id="{43FB9B69-08F3-4B14-BA89-A1B4AD6D5777}"/>
              </pc2:cmMkLst>
            </pc226:cmChg>
          </p:ext>
        </pc:extLst>
      </pc:sldChg>
      <pc:sldChg chg="delSp modSp add mod">
        <pc:chgData name="Dara Vongsonephet" userId="8a0e56f1-48e8-4953-a60b-22f672ad1e29" providerId="ADAL" clId="{F08E9CD0-016C-41E0-B9D7-A9402D34D671}" dt="2025-10-15T10:08:04.736" v="969" actId="20577"/>
        <pc:sldMkLst>
          <pc:docMk/>
          <pc:sldMk cId="1327409963" sldId="4862"/>
        </pc:sldMkLst>
        <pc:spChg chg="mod">
          <ac:chgData name="Dara Vongsonephet" userId="8a0e56f1-48e8-4953-a60b-22f672ad1e29" providerId="ADAL" clId="{F08E9CD0-016C-41E0-B9D7-A9402D34D671}" dt="2025-10-15T10:08:04.736" v="969" actId="20577"/>
          <ac:spMkLst>
            <pc:docMk/>
            <pc:sldMk cId="1327409963" sldId="4862"/>
            <ac:spMk id="26" creationId="{715C86CB-AF7F-BFA8-048A-34ED7D177774}"/>
          </ac:spMkLst>
        </pc:spChg>
      </pc:sldChg>
      <pc:sldChg chg="modSp add mod modCm">
        <pc:chgData name="Dara Vongsonephet" userId="8a0e56f1-48e8-4953-a60b-22f672ad1e29" providerId="ADAL" clId="{F08E9CD0-016C-41E0-B9D7-A9402D34D671}" dt="2025-10-16T22:52:24.071" v="997" actId="20577"/>
        <pc:sldMkLst>
          <pc:docMk/>
          <pc:sldMk cId="2813940302" sldId="4863"/>
        </pc:sldMkLst>
        <pc:spChg chg="mod">
          <ac:chgData name="Dara Vongsonephet" userId="8a0e56f1-48e8-4953-a60b-22f672ad1e29" providerId="ADAL" clId="{F08E9CD0-016C-41E0-B9D7-A9402D34D671}" dt="2025-10-16T22:52:24.071" v="997" actId="20577"/>
          <ac:spMkLst>
            <pc:docMk/>
            <pc:sldMk cId="2813940302" sldId="4863"/>
            <ac:spMk id="11" creationId="{5022CB38-20AB-BD81-7ACE-161035A8C7D0}"/>
          </ac:spMkLst>
        </pc:spChg>
        <pc:spChg chg="mod">
          <ac:chgData name="Dara Vongsonephet" userId="8a0e56f1-48e8-4953-a60b-22f672ad1e29" providerId="ADAL" clId="{F08E9CD0-016C-41E0-B9D7-A9402D34D671}" dt="2025-10-15T10:08:11.248" v="970"/>
          <ac:spMkLst>
            <pc:docMk/>
            <pc:sldMk cId="2813940302" sldId="4863"/>
            <ac:spMk id="22" creationId="{3A0F343B-5CEF-5982-7160-57D53D5DF7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Dara Vongsonephet" userId="8a0e56f1-48e8-4953-a60b-22f672ad1e29" providerId="ADAL" clId="{F08E9CD0-016C-41E0-B9D7-A9402D34D671}" dt="2025-10-16T22:52:24.071" v="997" actId="20577"/>
              <pc2:cmMkLst xmlns:pc2="http://schemas.microsoft.com/office/powerpoint/2019/9/main/command">
                <pc:docMk/>
                <pc:sldMk cId="2813940302" sldId="4863"/>
                <pc2:cmMk id="{5330B7D4-B23F-4CF1-864E-4416F042EB6E}"/>
              </pc2:cmMkLst>
            </pc226:cmChg>
          </p:ext>
        </pc:extLst>
      </pc:sldChg>
      <pc:sldChg chg="modSp add mod ord">
        <pc:chgData name="Dara Vongsonephet" userId="8a0e56f1-48e8-4953-a60b-22f672ad1e29" providerId="ADAL" clId="{F08E9CD0-016C-41E0-B9D7-A9402D34D671}" dt="2025-10-15T10:08:16.689" v="971"/>
        <pc:sldMkLst>
          <pc:docMk/>
          <pc:sldMk cId="715374285" sldId="4864"/>
        </pc:sldMkLst>
        <pc:spChg chg="mod">
          <ac:chgData name="Dara Vongsonephet" userId="8a0e56f1-48e8-4953-a60b-22f672ad1e29" providerId="ADAL" clId="{F08E9CD0-016C-41E0-B9D7-A9402D34D671}" dt="2025-10-15T10:08:16.689" v="971"/>
          <ac:spMkLst>
            <pc:docMk/>
            <pc:sldMk cId="715374285" sldId="4864"/>
            <ac:spMk id="13" creationId="{E0478DD6-B55C-1F52-D98D-7EBB397BD7ED}"/>
          </ac:spMkLst>
        </pc:spChg>
      </pc:sldChg>
      <pc:sldChg chg="addSp modSp add mod">
        <pc:chgData name="Dara Vongsonephet" userId="8a0e56f1-48e8-4953-a60b-22f672ad1e29" providerId="ADAL" clId="{F08E9CD0-016C-41E0-B9D7-A9402D34D671}" dt="2025-10-15T10:09:26.009" v="985" actId="20577"/>
        <pc:sldMkLst>
          <pc:docMk/>
          <pc:sldMk cId="733109302" sldId="4865"/>
        </pc:sldMkLst>
        <pc:spChg chg="mod">
          <ac:chgData name="Dara Vongsonephet" userId="8a0e56f1-48e8-4953-a60b-22f672ad1e29" providerId="ADAL" clId="{F08E9CD0-016C-41E0-B9D7-A9402D34D671}" dt="2025-10-14T04:20:18.161" v="569" actId="1076"/>
          <ac:spMkLst>
            <pc:docMk/>
            <pc:sldMk cId="733109302" sldId="4865"/>
            <ac:spMk id="2" creationId="{2C06654C-1EA5-7011-3E6A-DE56E0EA931A}"/>
          </ac:spMkLst>
        </pc:spChg>
        <pc:spChg chg="mod">
          <ac:chgData name="Dara Vongsonephet" userId="8a0e56f1-48e8-4953-a60b-22f672ad1e29" providerId="ADAL" clId="{F08E9CD0-016C-41E0-B9D7-A9402D34D671}" dt="2025-10-15T10:09:18.957" v="984" actId="1035"/>
          <ac:spMkLst>
            <pc:docMk/>
            <pc:sldMk cId="733109302" sldId="4865"/>
            <ac:spMk id="3" creationId="{6CF21C20-9572-34E4-166E-EB64FDF0C1CF}"/>
          </ac:spMkLst>
        </pc:spChg>
        <pc:spChg chg="add mod">
          <ac:chgData name="Dara Vongsonephet" userId="8a0e56f1-48e8-4953-a60b-22f672ad1e29" providerId="ADAL" clId="{F08E9CD0-016C-41E0-B9D7-A9402D34D671}" dt="2025-10-15T10:09:15.452" v="981" actId="1035"/>
          <ac:spMkLst>
            <pc:docMk/>
            <pc:sldMk cId="733109302" sldId="4865"/>
            <ac:spMk id="4" creationId="{572BEE0C-9A7F-8D9F-E424-B570D739F5D9}"/>
          </ac:spMkLst>
        </pc:spChg>
        <pc:spChg chg="add mod">
          <ac:chgData name="Dara Vongsonephet" userId="8a0e56f1-48e8-4953-a60b-22f672ad1e29" providerId="ADAL" clId="{F08E9CD0-016C-41E0-B9D7-A9402D34D671}" dt="2025-10-15T10:09:26.009" v="985" actId="20577"/>
          <ac:spMkLst>
            <pc:docMk/>
            <pc:sldMk cId="733109302" sldId="4865"/>
            <ac:spMk id="5" creationId="{2A972D73-1E2E-096F-D8F3-4B8A2768FA45}"/>
          </ac:spMkLst>
        </pc:spChg>
      </pc:sldChg>
      <pc:sldChg chg="modSp add mod ord">
        <pc:chgData name="Dara Vongsonephet" userId="8a0e56f1-48e8-4953-a60b-22f672ad1e29" providerId="ADAL" clId="{F08E9CD0-016C-41E0-B9D7-A9402D34D671}" dt="2025-10-14T04:35:11.968" v="905" actId="6549"/>
        <pc:sldMkLst>
          <pc:docMk/>
          <pc:sldMk cId="730231373" sldId="4866"/>
        </pc:sldMkLst>
        <pc:spChg chg="mod">
          <ac:chgData name="Dara Vongsonephet" userId="8a0e56f1-48e8-4953-a60b-22f672ad1e29" providerId="ADAL" clId="{F08E9CD0-016C-41E0-B9D7-A9402D34D671}" dt="2025-10-14T04:35:11.968" v="905" actId="6549"/>
          <ac:spMkLst>
            <pc:docMk/>
            <pc:sldMk cId="730231373" sldId="4866"/>
            <ac:spMk id="3" creationId="{6D9917A6-B711-4B8A-33D1-20F61FFDEEAA}"/>
          </ac:spMkLst>
        </pc:spChg>
      </pc:sldChg>
    </pc:docChg>
  </pc:docChgLst>
  <pc:docChgLst>
    <pc:chgData name="Kerry Capsanis" userId="S::kerry.capsanis@esafety.gov.au::dca4a380-1f3c-42cb-bfd8-cc8e364f8ab1" providerId="AD" clId="Web-{D79748FF-993F-5C77-C268-1CC303D7C9C5}"/>
    <pc:docChg chg="modSld">
      <pc:chgData name="Kerry Capsanis" userId="S::kerry.capsanis@esafety.gov.au::dca4a380-1f3c-42cb-bfd8-cc8e364f8ab1" providerId="AD" clId="Web-{D79748FF-993F-5C77-C268-1CC303D7C9C5}" dt="2025-10-14T22:31:02.747" v="147" actId="20577"/>
      <pc:docMkLst>
        <pc:docMk/>
      </pc:docMkLst>
      <pc:sldChg chg="modSp">
        <pc:chgData name="Kerry Capsanis" userId="S::kerry.capsanis@esafety.gov.au::dca4a380-1f3c-42cb-bfd8-cc8e364f8ab1" providerId="AD" clId="Web-{D79748FF-993F-5C77-C268-1CC303D7C9C5}" dt="2025-10-14T22:30:02.872" v="131" actId="20577"/>
        <pc:sldMkLst>
          <pc:docMk/>
          <pc:sldMk cId="1327409963" sldId="4862"/>
        </pc:sldMkLst>
      </pc:sldChg>
      <pc:sldChg chg="modSp">
        <pc:chgData name="Kerry Capsanis" userId="S::kerry.capsanis@esafety.gov.au::dca4a380-1f3c-42cb-bfd8-cc8e364f8ab1" providerId="AD" clId="Web-{D79748FF-993F-5C77-C268-1CC303D7C9C5}" dt="2025-10-14T22:29:35.950" v="71" actId="20577"/>
        <pc:sldMkLst>
          <pc:docMk/>
          <pc:sldMk cId="2813940302" sldId="4863"/>
        </pc:sldMkLst>
      </pc:sldChg>
      <pc:sldChg chg="modSp">
        <pc:chgData name="Kerry Capsanis" userId="S::kerry.capsanis@esafety.gov.au::dca4a380-1f3c-42cb-bfd8-cc8e364f8ab1" providerId="AD" clId="Web-{D79748FF-993F-5C77-C268-1CC303D7C9C5}" dt="2025-10-14T22:30:37.825" v="144" actId="20577"/>
        <pc:sldMkLst>
          <pc:docMk/>
          <pc:sldMk cId="715374285" sldId="4864"/>
        </pc:sldMkLst>
      </pc:sldChg>
      <pc:sldChg chg="modSp">
        <pc:chgData name="Kerry Capsanis" userId="S::kerry.capsanis@esafety.gov.au::dca4a380-1f3c-42cb-bfd8-cc8e364f8ab1" providerId="AD" clId="Web-{D79748FF-993F-5C77-C268-1CC303D7C9C5}" dt="2025-10-14T22:31:02.747" v="147" actId="20577"/>
        <pc:sldMkLst>
          <pc:docMk/>
          <pc:sldMk cId="733109302" sldId="4865"/>
        </pc:sldMkLst>
        <pc:spChg chg="mod">
          <ac:chgData name="Kerry Capsanis" userId="S::kerry.capsanis@esafety.gov.au::dca4a380-1f3c-42cb-bfd8-cc8e364f8ab1" providerId="AD" clId="Web-{D79748FF-993F-5C77-C268-1CC303D7C9C5}" dt="2025-10-14T22:31:02.747" v="147" actId="20577"/>
          <ac:spMkLst>
            <pc:docMk/>
            <pc:sldMk cId="733109302" sldId="4865"/>
            <ac:spMk id="4" creationId="{572BEE0C-9A7F-8D9F-E424-B570D739F5D9}"/>
          </ac:spMkLst>
        </pc:spChg>
      </pc:sldChg>
    </pc:docChg>
  </pc:docChgLst>
  <pc:docChgLst>
    <pc:chgData name="Kerry Capsanis" userId="S::kerry.capsanis@esafety.gov.au::dca4a380-1f3c-42cb-bfd8-cc8e364f8ab1" providerId="AD" clId="Web-{F331DBCF-2DEF-0CE5-0597-11FAF35AA838}"/>
    <pc:docChg chg="modSld">
      <pc:chgData name="Kerry Capsanis" userId="S::kerry.capsanis@esafety.gov.au::dca4a380-1f3c-42cb-bfd8-cc8e364f8ab1" providerId="AD" clId="Web-{F331DBCF-2DEF-0CE5-0597-11FAF35AA838}" dt="2025-10-16T01:38:10.789" v="6" actId="20577"/>
      <pc:docMkLst>
        <pc:docMk/>
      </pc:docMkLst>
      <pc:sldChg chg="modSp">
        <pc:chgData name="Kerry Capsanis" userId="S::kerry.capsanis@esafety.gov.au::dca4a380-1f3c-42cb-bfd8-cc8e364f8ab1" providerId="AD" clId="Web-{F331DBCF-2DEF-0CE5-0597-11FAF35AA838}" dt="2025-10-16T01:38:10.789" v="6" actId="20577"/>
        <pc:sldMkLst>
          <pc:docMk/>
          <pc:sldMk cId="95175543" sldId="485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BC4719-AB13-F445-BE67-CF9F0A20A72B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27505-B8EF-8B48-A941-3E0DEEB7B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078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53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304770" algn="l" defTabSz="60953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609539" algn="l" defTabSz="60953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914309" algn="l" defTabSz="60953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1219078" algn="l" defTabSz="60953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523848" algn="l" defTabSz="60953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828617" algn="l" defTabSz="60953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133387" algn="l" defTabSz="60953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438156" algn="l" defTabSz="60953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727505-B8EF-8B48-A941-3E0DEEB7BC6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842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727505-B8EF-8B48-A941-3E0DEEB7BC6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618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727505-B8EF-8B48-A941-3E0DEEB7BC6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736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hyperlink" Target="https://www.esafety.gov.au/" TargetMode="External"/><Relationship Id="rId7" Type="http://schemas.openxmlformats.org/officeDocument/2006/relationships/image" Target="../media/image8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5.svg"/><Relationship Id="rId4" Type="http://schemas.openxmlformats.org/officeDocument/2006/relationships/image" Target="../media/image24.png"/><Relationship Id="rId9" Type="http://schemas.openxmlformats.org/officeDocument/2006/relationships/image" Target="../media/image27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hyperlink" Target="https://www.esafety.gov.au/about-us/industry-regulation/social-media-age-restrictions/which-platforms-are-age-restricted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12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hyperlink" Target="https://www.esafety.gov.au/parents/social-media-age-restrictions" TargetMode="Externa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hyperlink" Target="https://www.esafety.gov.au/young-people/social-media-age-restrictions" TargetMode="Externa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esafety.gov.au/educators/social-media-age-restrictions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jpeg"/><Relationship Id="rId4" Type="http://schemas.openxmlformats.org/officeDocument/2006/relationships/image" Target="../media/image8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Dark-Navy_SMAR COVE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8">
            <a:extLst>
              <a:ext uri="{FF2B5EF4-FFF2-40B4-BE49-F238E27FC236}">
                <a16:creationId xmlns:a16="http://schemas.microsoft.com/office/drawing/2014/main" id="{8717AF98-4382-83A9-11DA-ECB4DD35E41A}"/>
              </a:ext>
            </a:extLst>
          </p:cNvPr>
          <p:cNvSpPr/>
          <p:nvPr userDrawn="1"/>
        </p:nvSpPr>
        <p:spPr>
          <a:xfrm>
            <a:off x="0" y="5845831"/>
            <a:ext cx="11017010" cy="1012170"/>
          </a:xfrm>
          <a:custGeom>
            <a:avLst/>
            <a:gdLst>
              <a:gd name="connsiteX0" fmla="*/ 8716949 w 11017010"/>
              <a:gd name="connsiteY0" fmla="*/ 15 h 1166473"/>
              <a:gd name="connsiteX1" fmla="*/ 10881678 w 11017010"/>
              <a:gd name="connsiteY1" fmla="*/ 927636 h 1166473"/>
              <a:gd name="connsiteX2" fmla="*/ 11017010 w 11017010"/>
              <a:gd name="connsiteY2" fmla="*/ 1166473 h 1166473"/>
              <a:gd name="connsiteX3" fmla="*/ 0 w 11017010"/>
              <a:gd name="connsiteY3" fmla="*/ 1166473 h 1166473"/>
              <a:gd name="connsiteX4" fmla="*/ 0 w 11017010"/>
              <a:gd name="connsiteY4" fmla="*/ 709208 h 1166473"/>
              <a:gd name="connsiteX5" fmla="*/ 80793 w 11017010"/>
              <a:gd name="connsiteY5" fmla="*/ 692192 h 1166473"/>
              <a:gd name="connsiteX6" fmla="*/ 1487648 w 11017010"/>
              <a:gd name="connsiteY6" fmla="*/ 694926 h 1166473"/>
              <a:gd name="connsiteX7" fmla="*/ 3087432 w 11017010"/>
              <a:gd name="connsiteY7" fmla="*/ 1004426 h 1166473"/>
              <a:gd name="connsiteX8" fmla="*/ 5787281 w 11017010"/>
              <a:gd name="connsiteY8" fmla="*/ 770683 h 1166473"/>
              <a:gd name="connsiteX9" fmla="*/ 6995462 w 11017010"/>
              <a:gd name="connsiteY9" fmla="*/ 336824 h 1166473"/>
              <a:gd name="connsiteX10" fmla="*/ 8716949 w 11017010"/>
              <a:gd name="connsiteY10" fmla="*/ 15 h 1166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17010" h="1166473">
                <a:moveTo>
                  <a:pt x="8716949" y="15"/>
                </a:moveTo>
                <a:cubicBezTo>
                  <a:pt x="9716237" y="2694"/>
                  <a:pt x="10493663" y="384872"/>
                  <a:pt x="10881678" y="927636"/>
                </a:cubicBezTo>
                <a:lnTo>
                  <a:pt x="11017010" y="1166473"/>
                </a:lnTo>
                <a:lnTo>
                  <a:pt x="0" y="1166473"/>
                </a:lnTo>
                <a:lnTo>
                  <a:pt x="0" y="709208"/>
                </a:lnTo>
                <a:lnTo>
                  <a:pt x="80793" y="692192"/>
                </a:lnTo>
                <a:cubicBezTo>
                  <a:pt x="550786" y="610976"/>
                  <a:pt x="1021224" y="617361"/>
                  <a:pt x="1487648" y="694926"/>
                </a:cubicBezTo>
                <a:cubicBezTo>
                  <a:pt x="2029242" y="785022"/>
                  <a:pt x="2555609" y="899102"/>
                  <a:pt x="3087432" y="1004426"/>
                </a:cubicBezTo>
                <a:cubicBezTo>
                  <a:pt x="3976976" y="1180432"/>
                  <a:pt x="4874642" y="1110639"/>
                  <a:pt x="5787281" y="770683"/>
                </a:cubicBezTo>
                <a:cubicBezTo>
                  <a:pt x="6187005" y="621833"/>
                  <a:pt x="6598022" y="488592"/>
                  <a:pt x="6995462" y="336824"/>
                </a:cubicBezTo>
                <a:cubicBezTo>
                  <a:pt x="7613821" y="100523"/>
                  <a:pt x="8195582" y="-1383"/>
                  <a:pt x="8716949" y="15"/>
                </a:cubicBezTo>
                <a:close/>
              </a:path>
            </a:pathLst>
          </a:custGeom>
          <a:solidFill>
            <a:srgbClr val="D6C8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C7C4B876-26FF-2896-EBC7-4C1841E16D38}"/>
              </a:ext>
            </a:extLst>
          </p:cNvPr>
          <p:cNvSpPr/>
          <p:nvPr/>
        </p:nvSpPr>
        <p:spPr>
          <a:xfrm>
            <a:off x="-764130" y="5144897"/>
            <a:ext cx="12182061" cy="1522758"/>
          </a:xfrm>
          <a:custGeom>
            <a:avLst/>
            <a:gdLst>
              <a:gd name="connsiteX0" fmla="*/ 0 w 12182061"/>
              <a:gd name="connsiteY0" fmla="*/ 0 h 1522758"/>
              <a:gd name="connsiteX1" fmla="*/ 12182061 w 12182061"/>
              <a:gd name="connsiteY1" fmla="*/ 0 h 1522758"/>
              <a:gd name="connsiteX2" fmla="*/ 12182061 w 12182061"/>
              <a:gd name="connsiteY2" fmla="*/ 1522758 h 1522758"/>
              <a:gd name="connsiteX3" fmla="*/ 0 w 12182061"/>
              <a:gd name="connsiteY3" fmla="*/ 1522758 h 1522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2061" h="1522758">
                <a:moveTo>
                  <a:pt x="0" y="0"/>
                </a:moveTo>
                <a:lnTo>
                  <a:pt x="12182061" y="0"/>
                </a:lnTo>
                <a:lnTo>
                  <a:pt x="12182061" y="1522758"/>
                </a:lnTo>
                <a:lnTo>
                  <a:pt x="0" y="1522758"/>
                </a:lnTo>
                <a:close/>
              </a:path>
            </a:pathLst>
          </a:custGeom>
          <a:noFill/>
          <a:ln w="1268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2F155F30-B5D0-522F-420C-C441D2888723}"/>
              </a:ext>
            </a:extLst>
          </p:cNvPr>
          <p:cNvSpPr/>
          <p:nvPr userDrawn="1"/>
        </p:nvSpPr>
        <p:spPr>
          <a:xfrm>
            <a:off x="0" y="5568696"/>
            <a:ext cx="12192000" cy="1289304"/>
          </a:xfrm>
          <a:custGeom>
            <a:avLst/>
            <a:gdLst>
              <a:gd name="connsiteX0" fmla="*/ 10674507 w 12192000"/>
              <a:gd name="connsiteY0" fmla="*/ 592 h 1485855"/>
              <a:gd name="connsiteX1" fmla="*/ 12137064 w 12192000"/>
              <a:gd name="connsiteY1" fmla="*/ 257697 h 1485855"/>
              <a:gd name="connsiteX2" fmla="*/ 12192000 w 12192000"/>
              <a:gd name="connsiteY2" fmla="*/ 284442 h 1485855"/>
              <a:gd name="connsiteX3" fmla="*/ 12192000 w 12192000"/>
              <a:gd name="connsiteY3" fmla="*/ 1485855 h 1485855"/>
              <a:gd name="connsiteX4" fmla="*/ 0 w 12192000"/>
              <a:gd name="connsiteY4" fmla="*/ 1485855 h 1485855"/>
              <a:gd name="connsiteX5" fmla="*/ 0 w 12192000"/>
              <a:gd name="connsiteY5" fmla="*/ 1315610 h 1485855"/>
              <a:gd name="connsiteX6" fmla="*/ 413723 w 12192000"/>
              <a:gd name="connsiteY6" fmla="*/ 1132828 h 1485855"/>
              <a:gd name="connsiteX7" fmla="*/ 2850643 w 12192000"/>
              <a:gd name="connsiteY7" fmla="*/ 844520 h 1485855"/>
              <a:gd name="connsiteX8" fmla="*/ 4572629 w 12192000"/>
              <a:gd name="connsiteY8" fmla="*/ 1123311 h 1485855"/>
              <a:gd name="connsiteX9" fmla="*/ 7494039 w 12192000"/>
              <a:gd name="connsiteY9" fmla="*/ 834114 h 1485855"/>
              <a:gd name="connsiteX10" fmla="*/ 8808052 w 12192000"/>
              <a:gd name="connsiteY10" fmla="*/ 373734 h 1485855"/>
              <a:gd name="connsiteX11" fmla="*/ 10674507 w 12192000"/>
              <a:gd name="connsiteY11" fmla="*/ 592 h 1485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1485855">
                <a:moveTo>
                  <a:pt x="10674507" y="592"/>
                </a:moveTo>
                <a:cubicBezTo>
                  <a:pt x="11237701" y="-8491"/>
                  <a:pt x="11733579" y="87467"/>
                  <a:pt x="12137064" y="257697"/>
                </a:cubicBezTo>
                <a:lnTo>
                  <a:pt x="12192000" y="284442"/>
                </a:lnTo>
                <a:lnTo>
                  <a:pt x="12192000" y="1485855"/>
                </a:lnTo>
                <a:lnTo>
                  <a:pt x="0" y="1485855"/>
                </a:lnTo>
                <a:lnTo>
                  <a:pt x="0" y="1315610"/>
                </a:lnTo>
                <a:lnTo>
                  <a:pt x="413723" y="1132828"/>
                </a:lnTo>
                <a:cubicBezTo>
                  <a:pt x="1228398" y="808481"/>
                  <a:pt x="2046881" y="734881"/>
                  <a:pt x="2850643" y="844520"/>
                </a:cubicBezTo>
                <a:cubicBezTo>
                  <a:pt x="3433859" y="924084"/>
                  <a:pt x="4000198" y="1028266"/>
                  <a:pt x="4572629" y="1123311"/>
                </a:cubicBezTo>
                <a:cubicBezTo>
                  <a:pt x="5530064" y="1282313"/>
                  <a:pt x="6501201" y="1194120"/>
                  <a:pt x="7494039" y="834114"/>
                </a:cubicBezTo>
                <a:cubicBezTo>
                  <a:pt x="7928785" y="676509"/>
                  <a:pt x="8375588" y="534385"/>
                  <a:pt x="8808052" y="373734"/>
                </a:cubicBezTo>
                <a:cubicBezTo>
                  <a:pt x="9480801" y="123800"/>
                  <a:pt x="10111312" y="9675"/>
                  <a:pt x="10674507" y="59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Picture 32">
            <a:extLst>
              <a:ext uri="{FF2B5EF4-FFF2-40B4-BE49-F238E27FC236}">
                <a16:creationId xmlns:a16="http://schemas.microsoft.com/office/drawing/2014/main" id="{EC118AEE-56EF-8DAB-ECB4-731CF623C3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568535" y="5866057"/>
            <a:ext cx="3376107" cy="925357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41E455DF-B365-7B52-3E51-CF0D6BD6597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18478" y="969570"/>
            <a:ext cx="5088753" cy="4641811"/>
          </a:xfrm>
          <a:prstGeom prst="rect">
            <a:avLst/>
          </a:prstGeom>
        </p:spPr>
      </p:pic>
      <p:grpSp>
        <p:nvGrpSpPr>
          <p:cNvPr id="5" name="Graphic 4">
            <a:extLst>
              <a:ext uri="{FF2B5EF4-FFF2-40B4-BE49-F238E27FC236}">
                <a16:creationId xmlns:a16="http://schemas.microsoft.com/office/drawing/2014/main" id="{DEC16001-604F-C9CA-A473-2A0F2F1466C8}"/>
              </a:ext>
            </a:extLst>
          </p:cNvPr>
          <p:cNvGrpSpPr/>
          <p:nvPr userDrawn="1"/>
        </p:nvGrpSpPr>
        <p:grpSpPr>
          <a:xfrm rot="21431332">
            <a:off x="6887627" y="1156950"/>
            <a:ext cx="3940875" cy="4106404"/>
            <a:chOff x="6780839" y="1056188"/>
            <a:chExt cx="3940875" cy="4106404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8534638D-4A3D-45B3-8ED7-913D55DCB9EA}"/>
                </a:ext>
              </a:extLst>
            </p:cNvPr>
            <p:cNvGrpSpPr/>
            <p:nvPr/>
          </p:nvGrpSpPr>
          <p:grpSpPr>
            <a:xfrm>
              <a:off x="6780839" y="1056188"/>
              <a:ext cx="3940875" cy="4106404"/>
              <a:chOff x="6780839" y="1056188"/>
              <a:chExt cx="3940875" cy="4106404"/>
            </a:xfrm>
          </p:grpSpPr>
          <p:grpSp>
            <p:nvGrpSpPr>
              <p:cNvPr id="17" name="Graphic 4">
                <a:extLst>
                  <a:ext uri="{FF2B5EF4-FFF2-40B4-BE49-F238E27FC236}">
                    <a16:creationId xmlns:a16="http://schemas.microsoft.com/office/drawing/2014/main" id="{DFC076D8-0E00-4D90-FCCF-60FAAE85DC58}"/>
                  </a:ext>
                </a:extLst>
              </p:cNvPr>
              <p:cNvGrpSpPr/>
              <p:nvPr/>
            </p:nvGrpSpPr>
            <p:grpSpPr>
              <a:xfrm>
                <a:off x="7648156" y="1153196"/>
                <a:ext cx="2416860" cy="4009396"/>
                <a:chOff x="7648156" y="1153196"/>
                <a:chExt cx="2416860" cy="4009396"/>
              </a:xfrm>
            </p:grpSpPr>
            <p:sp>
              <p:nvSpPr>
                <p:cNvPr id="60" name="Freeform 57">
                  <a:extLst>
                    <a:ext uri="{FF2B5EF4-FFF2-40B4-BE49-F238E27FC236}">
                      <a16:creationId xmlns:a16="http://schemas.microsoft.com/office/drawing/2014/main" id="{1E54DCB4-3F57-51A7-BB1F-5228EA2A2AB5}"/>
                    </a:ext>
                  </a:extLst>
                </p:cNvPr>
                <p:cNvSpPr/>
                <p:nvPr/>
              </p:nvSpPr>
              <p:spPr>
                <a:xfrm rot="-58436">
                  <a:off x="7732696" y="1231442"/>
                  <a:ext cx="2149548" cy="3813073"/>
                </a:xfrm>
                <a:custGeom>
                  <a:avLst/>
                  <a:gdLst>
                    <a:gd name="connsiteX0" fmla="*/ 855522 w 2149548"/>
                    <a:gd name="connsiteY0" fmla="*/ 1052 h 3813073"/>
                    <a:gd name="connsiteX1" fmla="*/ 697300 w 2149548"/>
                    <a:gd name="connsiteY1" fmla="*/ 116063 h 3813073"/>
                    <a:gd name="connsiteX2" fmla="*/ 3786 w 2149548"/>
                    <a:gd name="connsiteY2" fmla="*/ 3317846 h 3813073"/>
                    <a:gd name="connsiteX3" fmla="*/ 87485 w 2149548"/>
                    <a:gd name="connsiteY3" fmla="*/ 3481175 h 3813073"/>
                    <a:gd name="connsiteX4" fmla="*/ 1258647 w 2149548"/>
                    <a:gd name="connsiteY4" fmla="*/ 3808624 h 3813073"/>
                    <a:gd name="connsiteX5" fmla="*/ 1274677 w 2149548"/>
                    <a:gd name="connsiteY5" fmla="*/ 3812026 h 3813073"/>
                    <a:gd name="connsiteX6" fmla="*/ 1412532 w 2149548"/>
                    <a:gd name="connsiteY6" fmla="*/ 3705602 h 3813073"/>
                    <a:gd name="connsiteX7" fmla="*/ 2146231 w 2149548"/>
                    <a:gd name="connsiteY7" fmla="*/ 324920 h 3813073"/>
                    <a:gd name="connsiteX8" fmla="*/ 2048596 w 2149548"/>
                    <a:gd name="connsiteY8" fmla="*/ 168026 h 381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49548" h="3813073">
                      <a:moveTo>
                        <a:pt x="855522" y="1052"/>
                      </a:moveTo>
                      <a:cubicBezTo>
                        <a:pt x="791340" y="-7894"/>
                        <a:pt x="712999" y="43588"/>
                        <a:pt x="697300" y="116063"/>
                      </a:cubicBezTo>
                      <a:lnTo>
                        <a:pt x="3786" y="3317846"/>
                      </a:lnTo>
                      <a:cubicBezTo>
                        <a:pt x="-11908" y="3390287"/>
                        <a:pt x="25431" y="3463364"/>
                        <a:pt x="87485" y="3481175"/>
                      </a:cubicBezTo>
                      <a:lnTo>
                        <a:pt x="1258647" y="3808624"/>
                      </a:lnTo>
                      <a:cubicBezTo>
                        <a:pt x="1263903" y="3810131"/>
                        <a:pt x="1269261" y="3811268"/>
                        <a:pt x="1274677" y="3812026"/>
                      </a:cubicBezTo>
                      <a:cubicBezTo>
                        <a:pt x="1337387" y="3820773"/>
                        <a:pt x="1397245" y="3776109"/>
                        <a:pt x="1412532" y="3705602"/>
                      </a:cubicBezTo>
                      <a:lnTo>
                        <a:pt x="2146231" y="324920"/>
                      </a:lnTo>
                      <a:cubicBezTo>
                        <a:pt x="2162863" y="248261"/>
                        <a:pt x="2118981" y="178002"/>
                        <a:pt x="2048596" y="168026"/>
                      </a:cubicBezTo>
                      <a:close/>
                    </a:path>
                  </a:pathLst>
                </a:custGeom>
                <a:solidFill>
                  <a:schemeClr val="accent5">
                    <a:lumMod val="10000"/>
                    <a:lumOff val="90000"/>
                  </a:schemeClr>
                </a:solidFill>
                <a:ln w="145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" name="Freeform 58">
                  <a:extLst>
                    <a:ext uri="{FF2B5EF4-FFF2-40B4-BE49-F238E27FC236}">
                      <a16:creationId xmlns:a16="http://schemas.microsoft.com/office/drawing/2014/main" id="{B421F97E-9881-04AA-AA77-D6358FDF2E8E}"/>
                    </a:ext>
                  </a:extLst>
                </p:cNvPr>
                <p:cNvSpPr/>
                <p:nvPr/>
              </p:nvSpPr>
              <p:spPr>
                <a:xfrm rot="-58436">
                  <a:off x="7781662" y="1345314"/>
                  <a:ext cx="2251249" cy="3798411"/>
                </a:xfrm>
                <a:custGeom>
                  <a:avLst/>
                  <a:gdLst>
                    <a:gd name="connsiteX0" fmla="*/ 1311685 w 2251249"/>
                    <a:gd name="connsiteY0" fmla="*/ 3796903 h 3798411"/>
                    <a:gd name="connsiteX1" fmla="*/ 1288190 w 2251249"/>
                    <a:gd name="connsiteY1" fmla="*/ 3791864 h 3798411"/>
                    <a:gd name="connsiteX2" fmla="*/ 117605 w 2251249"/>
                    <a:gd name="connsiteY2" fmla="*/ 3461732 h 3798411"/>
                    <a:gd name="connsiteX3" fmla="*/ 84575 w 2251249"/>
                    <a:gd name="connsiteY3" fmla="*/ 3447726 h 3798411"/>
                    <a:gd name="connsiteX4" fmla="*/ 24342 w 2251249"/>
                    <a:gd name="connsiteY4" fmla="*/ 3413350 h 3798411"/>
                    <a:gd name="connsiteX5" fmla="*/ 26504 w 2251249"/>
                    <a:gd name="connsiteY5" fmla="*/ 3414565 h 3798411"/>
                    <a:gd name="connsiteX6" fmla="*/ 215 w 2251249"/>
                    <a:gd name="connsiteY6" fmla="*/ 3399569 h 3798411"/>
                    <a:gd name="connsiteX7" fmla="*/ 33275 w 2251249"/>
                    <a:gd name="connsiteY7" fmla="*/ 3413583 h 3798411"/>
                    <a:gd name="connsiteX8" fmla="*/ 1203859 w 2251249"/>
                    <a:gd name="connsiteY8" fmla="*/ 3743715 h 3798411"/>
                    <a:gd name="connsiteX9" fmla="*/ 1227355 w 2251249"/>
                    <a:gd name="connsiteY9" fmla="*/ 3748745 h 3798411"/>
                    <a:gd name="connsiteX10" fmla="*/ 1426744 w 2251249"/>
                    <a:gd name="connsiteY10" fmla="*/ 3594955 h 3798411"/>
                    <a:gd name="connsiteX11" fmla="*/ 2162042 w 2251249"/>
                    <a:gd name="connsiteY11" fmla="*/ 207009 h 3798411"/>
                    <a:gd name="connsiteX12" fmla="*/ 2079387 w 2251249"/>
                    <a:gd name="connsiteY12" fmla="*/ 66 h 3798411"/>
                    <a:gd name="connsiteX13" fmla="*/ 2139620 w 2251249"/>
                    <a:gd name="connsiteY13" fmla="*/ 34437 h 3798411"/>
                    <a:gd name="connsiteX14" fmla="*/ 2142048 w 2251249"/>
                    <a:gd name="connsiteY14" fmla="*/ 35861 h 3798411"/>
                    <a:gd name="connsiteX15" fmla="*/ 2163727 w 2251249"/>
                    <a:gd name="connsiteY15" fmla="*/ 48214 h 3798411"/>
                    <a:gd name="connsiteX16" fmla="*/ 2246386 w 2251249"/>
                    <a:gd name="connsiteY16" fmla="*/ 255157 h 3798411"/>
                    <a:gd name="connsiteX17" fmla="*/ 1511079 w 2251249"/>
                    <a:gd name="connsiteY17" fmla="*/ 3643118 h 3798411"/>
                    <a:gd name="connsiteX18" fmla="*/ 1334268 w 2251249"/>
                    <a:gd name="connsiteY18" fmla="*/ 3798478 h 3798411"/>
                    <a:gd name="connsiteX19" fmla="*/ 1311685 w 2251249"/>
                    <a:gd name="connsiteY19" fmla="*/ 3796903 h 3798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251249" h="3798411">
                      <a:moveTo>
                        <a:pt x="1311685" y="3796903"/>
                      </a:moveTo>
                      <a:cubicBezTo>
                        <a:pt x="1303743" y="3795780"/>
                        <a:pt x="1295893" y="3794099"/>
                        <a:pt x="1288190" y="3791864"/>
                      </a:cubicBezTo>
                      <a:lnTo>
                        <a:pt x="117605" y="3461732"/>
                      </a:lnTo>
                      <a:cubicBezTo>
                        <a:pt x="106081" y="3458383"/>
                        <a:pt x="94993" y="3453684"/>
                        <a:pt x="84575" y="3447726"/>
                      </a:cubicBezTo>
                      <a:lnTo>
                        <a:pt x="24342" y="3413350"/>
                      </a:lnTo>
                      <a:cubicBezTo>
                        <a:pt x="25058" y="3413763"/>
                        <a:pt x="25778" y="3414166"/>
                        <a:pt x="26504" y="3414565"/>
                      </a:cubicBezTo>
                      <a:lnTo>
                        <a:pt x="215" y="3399569"/>
                      </a:lnTo>
                      <a:cubicBezTo>
                        <a:pt x="10641" y="3405536"/>
                        <a:pt x="21739" y="3410240"/>
                        <a:pt x="33275" y="3413583"/>
                      </a:cubicBezTo>
                      <a:lnTo>
                        <a:pt x="1203859" y="3743715"/>
                      </a:lnTo>
                      <a:cubicBezTo>
                        <a:pt x="1211558" y="3745951"/>
                        <a:pt x="1219413" y="3747632"/>
                        <a:pt x="1227355" y="3748745"/>
                      </a:cubicBezTo>
                      <a:cubicBezTo>
                        <a:pt x="1317883" y="3761380"/>
                        <a:pt x="1404608" y="3696806"/>
                        <a:pt x="1426744" y="3594955"/>
                      </a:cubicBezTo>
                      <a:lnTo>
                        <a:pt x="2162042" y="207009"/>
                      </a:lnTo>
                      <a:cubicBezTo>
                        <a:pt x="2181029" y="119537"/>
                        <a:pt x="2145308" y="37683"/>
                        <a:pt x="2079387" y="66"/>
                      </a:cubicBezTo>
                      <a:lnTo>
                        <a:pt x="2139620" y="34437"/>
                      </a:lnTo>
                      <a:cubicBezTo>
                        <a:pt x="2140440" y="34904"/>
                        <a:pt x="2141247" y="35378"/>
                        <a:pt x="2142048" y="35861"/>
                      </a:cubicBezTo>
                      <a:lnTo>
                        <a:pt x="2163727" y="48214"/>
                      </a:lnTo>
                      <a:cubicBezTo>
                        <a:pt x="2229643" y="85836"/>
                        <a:pt x="2265374" y="167690"/>
                        <a:pt x="2246386" y="255157"/>
                      </a:cubicBezTo>
                      <a:lnTo>
                        <a:pt x="1511079" y="3643118"/>
                      </a:lnTo>
                      <a:cubicBezTo>
                        <a:pt x="1490794" y="3736455"/>
                        <a:pt x="1416252" y="3798473"/>
                        <a:pt x="1334268" y="3798478"/>
                      </a:cubicBezTo>
                      <a:cubicBezTo>
                        <a:pt x="1326714" y="3798473"/>
                        <a:pt x="1319166" y="3797948"/>
                        <a:pt x="1311685" y="3796903"/>
                      </a:cubicBezTo>
                      <a:close/>
                    </a:path>
                  </a:pathLst>
                </a:custGeom>
                <a:solidFill>
                  <a:srgbClr val="596576"/>
                </a:solidFill>
                <a:ln w="24247" cap="flat">
                  <a:solidFill>
                    <a:srgbClr val="596576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" name="Freeform 59">
                  <a:extLst>
                    <a:ext uri="{FF2B5EF4-FFF2-40B4-BE49-F238E27FC236}">
                      <a16:creationId xmlns:a16="http://schemas.microsoft.com/office/drawing/2014/main" id="{005803A8-5531-8100-8D7F-A25BE8264A7E}"/>
                    </a:ext>
                  </a:extLst>
                </p:cNvPr>
                <p:cNvSpPr/>
                <p:nvPr/>
              </p:nvSpPr>
              <p:spPr>
                <a:xfrm rot="-58436">
                  <a:off x="7681429" y="1172125"/>
                  <a:ext cx="2259667" cy="3935908"/>
                </a:xfrm>
                <a:custGeom>
                  <a:avLst/>
                  <a:gdLst>
                    <a:gd name="connsiteX0" fmla="*/ 919548 w 2259667"/>
                    <a:gd name="connsiteY0" fmla="*/ 1476 h 3935908"/>
                    <a:gd name="connsiteX1" fmla="*/ 697411 w 2259667"/>
                    <a:gd name="connsiteY1" fmla="*/ 167817 h 3935908"/>
                    <a:gd name="connsiteX2" fmla="*/ 5359 w 2259667"/>
                    <a:gd name="connsiteY2" fmla="*/ 3363167 h 3935908"/>
                    <a:gd name="connsiteX3" fmla="*/ 126009 w 2259667"/>
                    <a:gd name="connsiteY3" fmla="*/ 3599194 h 3935908"/>
                    <a:gd name="connsiteX4" fmla="*/ 1296608 w 2259667"/>
                    <a:gd name="connsiteY4" fmla="*/ 3929331 h 3935908"/>
                    <a:gd name="connsiteX5" fmla="*/ 1320099 w 2259667"/>
                    <a:gd name="connsiteY5" fmla="*/ 3934365 h 3935908"/>
                    <a:gd name="connsiteX6" fmla="*/ 1519487 w 2259667"/>
                    <a:gd name="connsiteY6" fmla="*/ 3780581 h 3935908"/>
                    <a:gd name="connsiteX7" fmla="*/ 2254790 w 2259667"/>
                    <a:gd name="connsiteY7" fmla="*/ 392614 h 3935908"/>
                    <a:gd name="connsiteX8" fmla="*/ 2113239 w 2259667"/>
                    <a:gd name="connsiteY8" fmla="*/ 165728 h 3935908"/>
                    <a:gd name="connsiteX9" fmla="*/ 55090 w 2259667"/>
                    <a:gd name="connsiteY9" fmla="*/ 3377143 h 3935908"/>
                    <a:gd name="connsiteX10" fmla="*/ 748594 w 2259667"/>
                    <a:gd name="connsiteY10" fmla="*/ 175355 h 3935908"/>
                    <a:gd name="connsiteX11" fmla="*/ 906554 w 2259667"/>
                    <a:gd name="connsiteY11" fmla="*/ 60300 h 3935908"/>
                    <a:gd name="connsiteX12" fmla="*/ 2099871 w 2259667"/>
                    <a:gd name="connsiteY12" fmla="*/ 227293 h 3935908"/>
                    <a:gd name="connsiteX13" fmla="*/ 2197506 w 2259667"/>
                    <a:gd name="connsiteY13" fmla="*/ 384198 h 3935908"/>
                    <a:gd name="connsiteX14" fmla="*/ 1463826 w 2259667"/>
                    <a:gd name="connsiteY14" fmla="*/ 3764928 h 3935908"/>
                    <a:gd name="connsiteX15" fmla="*/ 1325981 w 2259667"/>
                    <a:gd name="connsiteY15" fmla="*/ 3871279 h 3935908"/>
                    <a:gd name="connsiteX16" fmla="*/ 1309912 w 2259667"/>
                    <a:gd name="connsiteY16" fmla="*/ 3867877 h 3935908"/>
                    <a:gd name="connsiteX17" fmla="*/ 138779 w 2259667"/>
                    <a:gd name="connsiteY17" fmla="*/ 3540433 h 3935908"/>
                    <a:gd name="connsiteX18" fmla="*/ 55090 w 2259667"/>
                    <a:gd name="connsiteY18" fmla="*/ 3377152 h 3935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259667" h="3935908">
                      <a:moveTo>
                        <a:pt x="919548" y="1476"/>
                      </a:moveTo>
                      <a:cubicBezTo>
                        <a:pt x="827207" y="-11407"/>
                        <a:pt x="720076" y="63240"/>
                        <a:pt x="697411" y="167817"/>
                      </a:cubicBezTo>
                      <a:lnTo>
                        <a:pt x="5359" y="3363167"/>
                      </a:lnTo>
                      <a:cubicBezTo>
                        <a:pt x="-17286" y="3467496"/>
                        <a:pt x="36632" y="3573327"/>
                        <a:pt x="126009" y="3599194"/>
                      </a:cubicBezTo>
                      <a:lnTo>
                        <a:pt x="1296608" y="3929331"/>
                      </a:lnTo>
                      <a:cubicBezTo>
                        <a:pt x="1304307" y="3931566"/>
                        <a:pt x="1312157" y="3933248"/>
                        <a:pt x="1320099" y="3934365"/>
                      </a:cubicBezTo>
                      <a:cubicBezTo>
                        <a:pt x="1410622" y="3947000"/>
                        <a:pt x="1497352" y="3882422"/>
                        <a:pt x="1519487" y="3780581"/>
                      </a:cubicBezTo>
                      <a:lnTo>
                        <a:pt x="2254790" y="392614"/>
                      </a:lnTo>
                      <a:cubicBezTo>
                        <a:pt x="2278835" y="281764"/>
                        <a:pt x="2215037" y="179918"/>
                        <a:pt x="2113239" y="165728"/>
                      </a:cubicBezTo>
                      <a:close/>
                      <a:moveTo>
                        <a:pt x="55090" y="3377143"/>
                      </a:moveTo>
                      <a:lnTo>
                        <a:pt x="748594" y="175355"/>
                      </a:lnTo>
                      <a:cubicBezTo>
                        <a:pt x="764279" y="102865"/>
                        <a:pt x="842630" y="51388"/>
                        <a:pt x="906554" y="60300"/>
                      </a:cubicBezTo>
                      <a:lnTo>
                        <a:pt x="2099871" y="227293"/>
                      </a:lnTo>
                      <a:cubicBezTo>
                        <a:pt x="2170304" y="237289"/>
                        <a:pt x="2214128" y="307558"/>
                        <a:pt x="2197506" y="384198"/>
                      </a:cubicBezTo>
                      <a:lnTo>
                        <a:pt x="1463826" y="3764928"/>
                      </a:lnTo>
                      <a:cubicBezTo>
                        <a:pt x="1448525" y="3835391"/>
                        <a:pt x="1388686" y="3880026"/>
                        <a:pt x="1325981" y="3871279"/>
                      </a:cubicBezTo>
                      <a:cubicBezTo>
                        <a:pt x="1320550" y="3870531"/>
                        <a:pt x="1315183" y="3869393"/>
                        <a:pt x="1309912" y="3867877"/>
                      </a:cubicBezTo>
                      <a:lnTo>
                        <a:pt x="138779" y="3540433"/>
                      </a:lnTo>
                      <a:cubicBezTo>
                        <a:pt x="76720" y="3522647"/>
                        <a:pt x="39386" y="3449559"/>
                        <a:pt x="55090" y="3377152"/>
                      </a:cubicBezTo>
                    </a:path>
                  </a:pathLst>
                </a:custGeom>
                <a:solidFill>
                  <a:schemeClr val="bg1"/>
                </a:solidFill>
                <a:ln w="9698" cap="flat">
                  <a:solidFill>
                    <a:srgbClr val="F0F0F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" name="Freeform 60">
                  <a:extLst>
                    <a:ext uri="{FF2B5EF4-FFF2-40B4-BE49-F238E27FC236}">
                      <a16:creationId xmlns:a16="http://schemas.microsoft.com/office/drawing/2014/main" id="{E5B3CA54-531A-8EF6-EBEF-5ABE0BDEC74B}"/>
                    </a:ext>
                  </a:extLst>
                </p:cNvPr>
                <p:cNvSpPr/>
                <p:nvPr/>
              </p:nvSpPr>
              <p:spPr>
                <a:xfrm rot="-58436">
                  <a:off x="8710375" y="1244736"/>
                  <a:ext cx="811029" cy="250492"/>
                </a:xfrm>
                <a:custGeom>
                  <a:avLst/>
                  <a:gdLst>
                    <a:gd name="connsiteX0" fmla="*/ 60842 w 811029"/>
                    <a:gd name="connsiteY0" fmla="*/ 154092 h 250492"/>
                    <a:gd name="connsiteX1" fmla="*/ 720484 w 811029"/>
                    <a:gd name="connsiteY1" fmla="*/ 249795 h 250492"/>
                    <a:gd name="connsiteX2" fmla="*/ 800433 w 811029"/>
                    <a:gd name="connsiteY2" fmla="*/ 190092 h 250492"/>
                    <a:gd name="connsiteX3" fmla="*/ 800511 w 811029"/>
                    <a:gd name="connsiteY3" fmla="*/ 189537 h 250492"/>
                    <a:gd name="connsiteX4" fmla="*/ 811435 w 811029"/>
                    <a:gd name="connsiteY4" fmla="*/ 109962 h 250492"/>
                    <a:gd name="connsiteX5" fmla="*/ 11747 w 811029"/>
                    <a:gd name="connsiteY5" fmla="*/ 45 h 250492"/>
                    <a:gd name="connsiteX6" fmla="*/ 1129 w 811029"/>
                    <a:gd name="connsiteY6" fmla="*/ 74226 h 250492"/>
                    <a:gd name="connsiteX7" fmla="*/ 60842 w 811029"/>
                    <a:gd name="connsiteY7" fmla="*/ 154092 h 25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1029" h="250492">
                      <a:moveTo>
                        <a:pt x="60842" y="154092"/>
                      </a:moveTo>
                      <a:lnTo>
                        <a:pt x="720484" y="249795"/>
                      </a:lnTo>
                      <a:cubicBezTo>
                        <a:pt x="759043" y="255396"/>
                        <a:pt x="794837" y="228665"/>
                        <a:pt x="800433" y="190092"/>
                      </a:cubicBezTo>
                      <a:cubicBezTo>
                        <a:pt x="800458" y="189908"/>
                        <a:pt x="800487" y="189722"/>
                        <a:pt x="800511" y="189537"/>
                      </a:cubicBezTo>
                      <a:lnTo>
                        <a:pt x="811435" y="109962"/>
                      </a:lnTo>
                      <a:lnTo>
                        <a:pt x="11747" y="45"/>
                      </a:lnTo>
                      <a:lnTo>
                        <a:pt x="1129" y="74226"/>
                      </a:lnTo>
                      <a:cubicBezTo>
                        <a:pt x="-4392" y="112767"/>
                        <a:pt x="22326" y="148502"/>
                        <a:pt x="60842" y="154092"/>
                      </a:cubicBezTo>
                    </a:path>
                  </a:pathLst>
                </a:custGeom>
                <a:solidFill>
                  <a:schemeClr val="bg1"/>
                </a:solidFill>
                <a:ln w="48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" name="Freeform 61">
                  <a:extLst>
                    <a:ext uri="{FF2B5EF4-FFF2-40B4-BE49-F238E27FC236}">
                      <a16:creationId xmlns:a16="http://schemas.microsoft.com/office/drawing/2014/main" id="{054004F9-BEF9-51FC-F98B-F22DBFF4D37F}"/>
                    </a:ext>
                  </a:extLst>
                </p:cNvPr>
                <p:cNvSpPr/>
                <p:nvPr/>
              </p:nvSpPr>
              <p:spPr>
                <a:xfrm rot="-58436">
                  <a:off x="9068729" y="1320451"/>
                  <a:ext cx="79265" cy="86400"/>
                </a:xfrm>
                <a:custGeom>
                  <a:avLst/>
                  <a:gdLst>
                    <a:gd name="connsiteX0" fmla="*/ 31038 w 79265"/>
                    <a:gd name="connsiteY0" fmla="*/ 86122 h 86400"/>
                    <a:gd name="connsiteX1" fmla="*/ 78641 w 79265"/>
                    <a:gd name="connsiteY1" fmla="*/ 48864 h 86400"/>
                    <a:gd name="connsiteX2" fmla="*/ 49336 w 79265"/>
                    <a:gd name="connsiteY2" fmla="*/ 405 h 86400"/>
                    <a:gd name="connsiteX3" fmla="*/ 1587 w 79265"/>
                    <a:gd name="connsiteY3" fmla="*/ 37653 h 86400"/>
                    <a:gd name="connsiteX4" fmla="*/ 30732 w 79265"/>
                    <a:gd name="connsiteY4" fmla="*/ 86084 h 86400"/>
                    <a:gd name="connsiteX5" fmla="*/ 31014 w 79265"/>
                    <a:gd name="connsiteY5" fmla="*/ 86127 h 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265" h="86400">
                      <a:moveTo>
                        <a:pt x="31038" y="86122"/>
                      </a:moveTo>
                      <a:cubicBezTo>
                        <a:pt x="52231" y="89072"/>
                        <a:pt x="73507" y="72448"/>
                        <a:pt x="78641" y="48864"/>
                      </a:cubicBezTo>
                      <a:cubicBezTo>
                        <a:pt x="83751" y="25169"/>
                        <a:pt x="70636" y="3462"/>
                        <a:pt x="49336" y="405"/>
                      </a:cubicBezTo>
                      <a:cubicBezTo>
                        <a:pt x="27963" y="-2574"/>
                        <a:pt x="6692" y="14080"/>
                        <a:pt x="1587" y="37653"/>
                      </a:cubicBezTo>
                      <a:cubicBezTo>
                        <a:pt x="-3518" y="61227"/>
                        <a:pt x="9515" y="82959"/>
                        <a:pt x="30732" y="86084"/>
                      </a:cubicBezTo>
                      <a:lnTo>
                        <a:pt x="31014" y="86127"/>
                      </a:lnTo>
                    </a:path>
                  </a:pathLst>
                </a:custGeom>
                <a:solidFill>
                  <a:srgbClr val="202C44"/>
                </a:solidFill>
                <a:ln w="48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" name="Graphic 4">
                <a:extLst>
                  <a:ext uri="{FF2B5EF4-FFF2-40B4-BE49-F238E27FC236}">
                    <a16:creationId xmlns:a16="http://schemas.microsoft.com/office/drawing/2014/main" id="{051091AD-EA94-F1AC-5B34-810986F6DC98}"/>
                  </a:ext>
                </a:extLst>
              </p:cNvPr>
              <p:cNvGrpSpPr/>
              <p:nvPr/>
            </p:nvGrpSpPr>
            <p:grpSpPr>
              <a:xfrm>
                <a:off x="8189811" y="3001194"/>
                <a:ext cx="1699634" cy="917796"/>
                <a:chOff x="8189811" y="3001194"/>
                <a:chExt cx="1699634" cy="917796"/>
              </a:xfrm>
            </p:grpSpPr>
            <p:sp>
              <p:nvSpPr>
                <p:cNvPr id="51" name="Freeform 48">
                  <a:extLst>
                    <a:ext uri="{FF2B5EF4-FFF2-40B4-BE49-F238E27FC236}">
                      <a16:creationId xmlns:a16="http://schemas.microsoft.com/office/drawing/2014/main" id="{8164D57B-1C95-2434-5862-83F3D411983C}"/>
                    </a:ext>
                  </a:extLst>
                </p:cNvPr>
                <p:cNvSpPr/>
                <p:nvPr/>
              </p:nvSpPr>
              <p:spPr>
                <a:xfrm>
                  <a:off x="8251915" y="3091081"/>
                  <a:ext cx="1637531" cy="827909"/>
                </a:xfrm>
                <a:custGeom>
                  <a:avLst/>
                  <a:gdLst>
                    <a:gd name="connsiteX0" fmla="*/ 1591181 w 1637531"/>
                    <a:gd name="connsiteY0" fmla="*/ 77344 h 827909"/>
                    <a:gd name="connsiteX1" fmla="*/ 85722 w 1637531"/>
                    <a:gd name="connsiteY1" fmla="*/ 215 h 827909"/>
                    <a:gd name="connsiteX2" fmla="*/ 33726 w 1637531"/>
                    <a:gd name="connsiteY2" fmla="*/ 47832 h 827909"/>
                    <a:gd name="connsiteX3" fmla="*/ 107 w 1637531"/>
                    <a:gd name="connsiteY3" fmla="*/ 635750 h 827909"/>
                    <a:gd name="connsiteX4" fmla="*/ 46339 w 1637531"/>
                    <a:gd name="connsiteY4" fmla="*/ 688983 h 827909"/>
                    <a:gd name="connsiteX5" fmla="*/ 250595 w 1637531"/>
                    <a:gd name="connsiteY5" fmla="*/ 700673 h 827909"/>
                    <a:gd name="connsiteX6" fmla="*/ 172804 w 1637531"/>
                    <a:gd name="connsiteY6" fmla="*/ 828082 h 827909"/>
                    <a:gd name="connsiteX7" fmla="*/ 444690 w 1637531"/>
                    <a:gd name="connsiteY7" fmla="*/ 711781 h 827909"/>
                    <a:gd name="connsiteX8" fmla="*/ 1551802 w 1637531"/>
                    <a:gd name="connsiteY8" fmla="*/ 766107 h 827909"/>
                    <a:gd name="connsiteX9" fmla="*/ 1603799 w 1637531"/>
                    <a:gd name="connsiteY9" fmla="*/ 718491 h 827909"/>
                    <a:gd name="connsiteX10" fmla="*/ 1637412 w 1637531"/>
                    <a:gd name="connsiteY10" fmla="*/ 130573 h 827909"/>
                    <a:gd name="connsiteX11" fmla="*/ 1591186 w 1637531"/>
                    <a:gd name="connsiteY11" fmla="*/ 77339 h 827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37531" h="827909">
                      <a:moveTo>
                        <a:pt x="1591181" y="77344"/>
                      </a:moveTo>
                      <a:lnTo>
                        <a:pt x="85722" y="215"/>
                      </a:lnTo>
                      <a:cubicBezTo>
                        <a:pt x="58252" y="-917"/>
                        <a:pt x="35022" y="20355"/>
                        <a:pt x="33726" y="47832"/>
                      </a:cubicBezTo>
                      <a:lnTo>
                        <a:pt x="107" y="635750"/>
                      </a:lnTo>
                      <a:cubicBezTo>
                        <a:pt x="-1719" y="663188"/>
                        <a:pt x="18927" y="686957"/>
                        <a:pt x="46339" y="688983"/>
                      </a:cubicBezTo>
                      <a:lnTo>
                        <a:pt x="250595" y="700673"/>
                      </a:lnTo>
                      <a:lnTo>
                        <a:pt x="172804" y="828082"/>
                      </a:lnTo>
                      <a:lnTo>
                        <a:pt x="444690" y="711781"/>
                      </a:lnTo>
                      <a:lnTo>
                        <a:pt x="1551802" y="766107"/>
                      </a:lnTo>
                      <a:cubicBezTo>
                        <a:pt x="1579272" y="767239"/>
                        <a:pt x="1602502" y="745967"/>
                        <a:pt x="1603799" y="718491"/>
                      </a:cubicBezTo>
                      <a:lnTo>
                        <a:pt x="1637412" y="130573"/>
                      </a:lnTo>
                      <a:cubicBezTo>
                        <a:pt x="1639253" y="103130"/>
                        <a:pt x="1618602" y="79351"/>
                        <a:pt x="1591186" y="77339"/>
                      </a:cubicBezTo>
                    </a:path>
                  </a:pathLst>
                </a:custGeom>
                <a:solidFill>
                  <a:srgbClr val="0D0D0F">
                    <a:alpha val="31000"/>
                  </a:srgbClr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" name="Freeform 49">
                  <a:extLst>
                    <a:ext uri="{FF2B5EF4-FFF2-40B4-BE49-F238E27FC236}">
                      <a16:creationId xmlns:a16="http://schemas.microsoft.com/office/drawing/2014/main" id="{333EBB1C-092D-8402-0D0B-0DC21AB8ED9B}"/>
                    </a:ext>
                  </a:extLst>
                </p:cNvPr>
                <p:cNvSpPr/>
                <p:nvPr/>
              </p:nvSpPr>
              <p:spPr>
                <a:xfrm>
                  <a:off x="8189811" y="3001194"/>
                  <a:ext cx="1637524" cy="827908"/>
                </a:xfrm>
                <a:custGeom>
                  <a:avLst/>
                  <a:gdLst>
                    <a:gd name="connsiteX0" fmla="*/ 1551799 w 1637524"/>
                    <a:gd name="connsiteY0" fmla="*/ 766114 h 827908"/>
                    <a:gd name="connsiteX1" fmla="*/ 444687 w 1637524"/>
                    <a:gd name="connsiteY1" fmla="*/ 711777 h 827908"/>
                    <a:gd name="connsiteX2" fmla="*/ 172806 w 1637524"/>
                    <a:gd name="connsiteY2" fmla="*/ 828083 h 827908"/>
                    <a:gd name="connsiteX3" fmla="*/ 250591 w 1637524"/>
                    <a:gd name="connsiteY3" fmla="*/ 700675 h 827908"/>
                    <a:gd name="connsiteX4" fmla="*/ 46336 w 1637524"/>
                    <a:gd name="connsiteY4" fmla="*/ 688985 h 827908"/>
                    <a:gd name="connsiteX5" fmla="*/ 109 w 1637524"/>
                    <a:gd name="connsiteY5" fmla="*/ 635751 h 827908"/>
                    <a:gd name="connsiteX6" fmla="*/ 33723 w 1637524"/>
                    <a:gd name="connsiteY6" fmla="*/ 47833 h 827908"/>
                    <a:gd name="connsiteX7" fmla="*/ 85719 w 1637524"/>
                    <a:gd name="connsiteY7" fmla="*/ 217 h 827908"/>
                    <a:gd name="connsiteX8" fmla="*/ 1591183 w 1637524"/>
                    <a:gd name="connsiteY8" fmla="*/ 77346 h 827908"/>
                    <a:gd name="connsiteX9" fmla="*/ 1637409 w 1637524"/>
                    <a:gd name="connsiteY9" fmla="*/ 130579 h 827908"/>
                    <a:gd name="connsiteX10" fmla="*/ 1603795 w 1637524"/>
                    <a:gd name="connsiteY10" fmla="*/ 718497 h 827908"/>
                    <a:gd name="connsiteX11" fmla="*/ 1551799 w 1637524"/>
                    <a:gd name="connsiteY11" fmla="*/ 766114 h 827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37524" h="827908">
                      <a:moveTo>
                        <a:pt x="1551799" y="766114"/>
                      </a:moveTo>
                      <a:lnTo>
                        <a:pt x="444687" y="711777"/>
                      </a:lnTo>
                      <a:lnTo>
                        <a:pt x="172806" y="828083"/>
                      </a:lnTo>
                      <a:lnTo>
                        <a:pt x="250591" y="700675"/>
                      </a:lnTo>
                      <a:lnTo>
                        <a:pt x="46336" y="688985"/>
                      </a:lnTo>
                      <a:cubicBezTo>
                        <a:pt x="18924" y="686958"/>
                        <a:pt x="-1717" y="663189"/>
                        <a:pt x="109" y="635751"/>
                      </a:cubicBezTo>
                      <a:lnTo>
                        <a:pt x="33723" y="47833"/>
                      </a:lnTo>
                      <a:cubicBezTo>
                        <a:pt x="35034" y="20366"/>
                        <a:pt x="58254" y="-901"/>
                        <a:pt x="85719" y="217"/>
                      </a:cubicBezTo>
                      <a:lnTo>
                        <a:pt x="1591183" y="77346"/>
                      </a:lnTo>
                      <a:cubicBezTo>
                        <a:pt x="1618594" y="79372"/>
                        <a:pt x="1639235" y="103141"/>
                        <a:pt x="1637409" y="130579"/>
                      </a:cubicBezTo>
                      <a:lnTo>
                        <a:pt x="1603795" y="718497"/>
                      </a:lnTo>
                      <a:cubicBezTo>
                        <a:pt x="1602499" y="745974"/>
                        <a:pt x="1579269" y="767246"/>
                        <a:pt x="1551799" y="766114"/>
                      </a:cubicBezTo>
                    </a:path>
                  </a:pathLst>
                </a:custGeom>
                <a:solidFill>
                  <a:srgbClr val="B5244D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Freeform 50">
                  <a:extLst>
                    <a:ext uri="{FF2B5EF4-FFF2-40B4-BE49-F238E27FC236}">
                      <a16:creationId xmlns:a16="http://schemas.microsoft.com/office/drawing/2014/main" id="{EC7D0A1B-D1D1-E884-3EC8-E8F2DCCD8AF2}"/>
                    </a:ext>
                  </a:extLst>
                </p:cNvPr>
                <p:cNvSpPr/>
                <p:nvPr/>
              </p:nvSpPr>
              <p:spPr>
                <a:xfrm>
                  <a:off x="9302747" y="3205274"/>
                  <a:ext cx="366870" cy="367068"/>
                </a:xfrm>
                <a:custGeom>
                  <a:avLst/>
                  <a:gdLst>
                    <a:gd name="connsiteX0" fmla="*/ 272 w 366870"/>
                    <a:gd name="connsiteY0" fmla="*/ 173214 h 367068"/>
                    <a:gd name="connsiteX1" fmla="*/ 172895 w 366870"/>
                    <a:gd name="connsiteY1" fmla="*/ 366931 h 367068"/>
                    <a:gd name="connsiteX2" fmla="*/ 366529 w 366870"/>
                    <a:gd name="connsiteY2" fmla="*/ 194234 h 367068"/>
                    <a:gd name="connsiteX3" fmla="*/ 193906 w 366870"/>
                    <a:gd name="connsiteY3" fmla="*/ 517 h 367068"/>
                    <a:gd name="connsiteX4" fmla="*/ 193901 w 366870"/>
                    <a:gd name="connsiteY4" fmla="*/ 517 h 367068"/>
                    <a:gd name="connsiteX5" fmla="*/ 354 w 366870"/>
                    <a:gd name="connsiteY5" fmla="*/ 171781 h 367068"/>
                    <a:gd name="connsiteX6" fmla="*/ 272 w 366870"/>
                    <a:gd name="connsiteY6" fmla="*/ 173214 h 367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6870" h="367068">
                      <a:moveTo>
                        <a:pt x="272" y="173214"/>
                      </a:moveTo>
                      <a:cubicBezTo>
                        <a:pt x="-5532" y="274395"/>
                        <a:pt x="71758" y="361125"/>
                        <a:pt x="172895" y="366931"/>
                      </a:cubicBezTo>
                      <a:cubicBezTo>
                        <a:pt x="274033" y="372737"/>
                        <a:pt x="360726" y="295419"/>
                        <a:pt x="366529" y="194234"/>
                      </a:cubicBezTo>
                      <a:cubicBezTo>
                        <a:pt x="372333" y="93053"/>
                        <a:pt x="295048" y="6323"/>
                        <a:pt x="193906" y="517"/>
                      </a:cubicBezTo>
                      <a:cubicBezTo>
                        <a:pt x="193906" y="517"/>
                        <a:pt x="193901" y="517"/>
                        <a:pt x="193901" y="517"/>
                      </a:cubicBezTo>
                      <a:cubicBezTo>
                        <a:pt x="93182" y="-5658"/>
                        <a:pt x="6527" y="71019"/>
                        <a:pt x="354" y="171781"/>
                      </a:cubicBezTo>
                      <a:cubicBezTo>
                        <a:pt x="325" y="172257"/>
                        <a:pt x="296" y="172738"/>
                        <a:pt x="272" y="173214"/>
                      </a:cubicBezTo>
                    </a:path>
                  </a:pathLst>
                </a:custGeom>
                <a:solidFill>
                  <a:srgbClr val="FFFFFF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" name="Freeform 51">
                  <a:extLst>
                    <a:ext uri="{FF2B5EF4-FFF2-40B4-BE49-F238E27FC236}">
                      <a16:creationId xmlns:a16="http://schemas.microsoft.com/office/drawing/2014/main" id="{AB6AC739-2AC7-B413-D00A-7477264061A4}"/>
                    </a:ext>
                  </a:extLst>
                </p:cNvPr>
                <p:cNvSpPr/>
                <p:nvPr/>
              </p:nvSpPr>
              <p:spPr>
                <a:xfrm>
                  <a:off x="9422186" y="3285216"/>
                  <a:ext cx="132903" cy="132959"/>
                </a:xfrm>
                <a:custGeom>
                  <a:avLst/>
                  <a:gdLst>
                    <a:gd name="connsiteX0" fmla="*/ 72 w 132903"/>
                    <a:gd name="connsiteY0" fmla="*/ 62851 h 132959"/>
                    <a:gd name="connsiteX1" fmla="*/ 62618 w 132903"/>
                    <a:gd name="connsiteY1" fmla="*/ 133017 h 132959"/>
                    <a:gd name="connsiteX2" fmla="*/ 132754 w 132903"/>
                    <a:gd name="connsiteY2" fmla="*/ 70445 h 132959"/>
                    <a:gd name="connsiteX3" fmla="*/ 70209 w 132903"/>
                    <a:gd name="connsiteY3" fmla="*/ 279 h 132959"/>
                    <a:gd name="connsiteX4" fmla="*/ 70209 w 132903"/>
                    <a:gd name="connsiteY4" fmla="*/ 279 h 132959"/>
                    <a:gd name="connsiteX5" fmla="*/ 72 w 132903"/>
                    <a:gd name="connsiteY5" fmla="*/ 62851 h 132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2903" h="132959">
                      <a:moveTo>
                        <a:pt x="72" y="62851"/>
                      </a:moveTo>
                      <a:cubicBezTo>
                        <a:pt x="-2026" y="99506"/>
                        <a:pt x="25979" y="130923"/>
                        <a:pt x="62618" y="133017"/>
                      </a:cubicBezTo>
                      <a:cubicBezTo>
                        <a:pt x="99257" y="135116"/>
                        <a:pt x="130661" y="107100"/>
                        <a:pt x="132754" y="70445"/>
                      </a:cubicBezTo>
                      <a:cubicBezTo>
                        <a:pt x="134852" y="33790"/>
                        <a:pt x="106848" y="2377"/>
                        <a:pt x="70209" y="279"/>
                      </a:cubicBezTo>
                      <a:cubicBezTo>
                        <a:pt x="70209" y="279"/>
                        <a:pt x="70209" y="279"/>
                        <a:pt x="70209" y="279"/>
                      </a:cubicBezTo>
                      <a:cubicBezTo>
                        <a:pt x="33570" y="-1820"/>
                        <a:pt x="2171" y="26196"/>
                        <a:pt x="72" y="62851"/>
                      </a:cubicBezTo>
                    </a:path>
                  </a:pathLst>
                </a:custGeom>
                <a:solidFill>
                  <a:srgbClr val="ECC7D1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" name="Freeform 52">
                  <a:extLst>
                    <a:ext uri="{FF2B5EF4-FFF2-40B4-BE49-F238E27FC236}">
                      <a16:creationId xmlns:a16="http://schemas.microsoft.com/office/drawing/2014/main" id="{D3B92E97-2E57-5829-EF19-C4FBB2AE9891}"/>
                    </a:ext>
                  </a:extLst>
                </p:cNvPr>
                <p:cNvSpPr/>
                <p:nvPr/>
              </p:nvSpPr>
              <p:spPr>
                <a:xfrm>
                  <a:off x="9341713" y="3431813"/>
                  <a:ext cx="275106" cy="146413"/>
                </a:xfrm>
                <a:custGeom>
                  <a:avLst/>
                  <a:gdLst>
                    <a:gd name="connsiteX0" fmla="*/ -36 w 275106"/>
                    <a:gd name="connsiteY0" fmla="*/ 76080 h 146413"/>
                    <a:gd name="connsiteX1" fmla="*/ 257304 w 275106"/>
                    <a:gd name="connsiteY1" fmla="*/ 107686 h 146413"/>
                    <a:gd name="connsiteX2" fmla="*/ 275070 w 275106"/>
                    <a:gd name="connsiteY2" fmla="*/ 91837 h 146413"/>
                    <a:gd name="connsiteX3" fmla="*/ 69692 w 275106"/>
                    <a:gd name="connsiteY3" fmla="*/ 13882 h 146413"/>
                    <a:gd name="connsiteX4" fmla="*/ -36 w 275106"/>
                    <a:gd name="connsiteY4" fmla="*/ 76094 h 146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106" h="146413">
                      <a:moveTo>
                        <a:pt x="-36" y="76080"/>
                      </a:moveTo>
                      <a:cubicBezTo>
                        <a:pt x="62301" y="155901"/>
                        <a:pt x="177518" y="170049"/>
                        <a:pt x="257304" y="107686"/>
                      </a:cubicBezTo>
                      <a:cubicBezTo>
                        <a:pt x="263565" y="102794"/>
                        <a:pt x="269500" y="97498"/>
                        <a:pt x="275070" y="91837"/>
                      </a:cubicBezTo>
                      <a:cubicBezTo>
                        <a:pt x="239873" y="13571"/>
                        <a:pt x="147925" y="-21325"/>
                        <a:pt x="69692" y="13882"/>
                      </a:cubicBezTo>
                      <a:cubicBezTo>
                        <a:pt x="40620" y="26972"/>
                        <a:pt x="16273" y="48691"/>
                        <a:pt x="-36" y="76094"/>
                      </a:cubicBezTo>
                    </a:path>
                  </a:pathLst>
                </a:custGeom>
                <a:solidFill>
                  <a:srgbClr val="ECC7D1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" name="Freeform 53">
                  <a:extLst>
                    <a:ext uri="{FF2B5EF4-FFF2-40B4-BE49-F238E27FC236}">
                      <a16:creationId xmlns:a16="http://schemas.microsoft.com/office/drawing/2014/main" id="{482F866F-CC54-68C8-E203-87C7BCACD5C3}"/>
                    </a:ext>
                  </a:extLst>
                </p:cNvPr>
                <p:cNvSpPr/>
                <p:nvPr/>
              </p:nvSpPr>
              <p:spPr>
                <a:xfrm>
                  <a:off x="8687066" y="3215117"/>
                  <a:ext cx="495422" cy="65466"/>
                </a:xfrm>
                <a:custGeom>
                  <a:avLst/>
                  <a:gdLst>
                    <a:gd name="connsiteX0" fmla="*/ 472035 w 495422"/>
                    <a:gd name="connsiteY0" fmla="*/ 65578 h 65466"/>
                    <a:gd name="connsiteX1" fmla="*/ 21294 w 495422"/>
                    <a:gd name="connsiteY1" fmla="*/ 44617 h 65466"/>
                    <a:gd name="connsiteX2" fmla="*/ 2 w 495422"/>
                    <a:gd name="connsiteY2" fmla="*/ 21484 h 65466"/>
                    <a:gd name="connsiteX3" fmla="*/ 23125 w 495422"/>
                    <a:gd name="connsiteY3" fmla="*/ 188 h 65466"/>
                    <a:gd name="connsiteX4" fmla="*/ 23358 w 495422"/>
                    <a:gd name="connsiteY4" fmla="*/ 198 h 65466"/>
                    <a:gd name="connsiteX5" fmla="*/ 474075 w 495422"/>
                    <a:gd name="connsiteY5" fmla="*/ 21183 h 65466"/>
                    <a:gd name="connsiteX6" fmla="*/ 495386 w 495422"/>
                    <a:gd name="connsiteY6" fmla="*/ 44291 h 65466"/>
                    <a:gd name="connsiteX7" fmla="*/ 472287 w 495422"/>
                    <a:gd name="connsiteY7" fmla="*/ 65617 h 65466"/>
                    <a:gd name="connsiteX8" fmla="*/ 472015 w 495422"/>
                    <a:gd name="connsiteY8" fmla="*/ 65602 h 65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5422" h="65466">
                      <a:moveTo>
                        <a:pt x="472035" y="65578"/>
                      </a:moveTo>
                      <a:lnTo>
                        <a:pt x="21294" y="44617"/>
                      </a:lnTo>
                      <a:cubicBezTo>
                        <a:pt x="9031" y="44112"/>
                        <a:pt x="-503" y="33757"/>
                        <a:pt x="2" y="21484"/>
                      </a:cubicBezTo>
                      <a:cubicBezTo>
                        <a:pt x="507" y="9215"/>
                        <a:pt x="10861" y="-318"/>
                        <a:pt x="23125" y="188"/>
                      </a:cubicBezTo>
                      <a:cubicBezTo>
                        <a:pt x="23203" y="188"/>
                        <a:pt x="23280" y="193"/>
                        <a:pt x="23358" y="198"/>
                      </a:cubicBezTo>
                      <a:lnTo>
                        <a:pt x="474075" y="21183"/>
                      </a:lnTo>
                      <a:cubicBezTo>
                        <a:pt x="486338" y="21678"/>
                        <a:pt x="495882" y="32023"/>
                        <a:pt x="495386" y="44291"/>
                      </a:cubicBezTo>
                      <a:cubicBezTo>
                        <a:pt x="494896" y="56560"/>
                        <a:pt x="484551" y="66108"/>
                        <a:pt x="472287" y="65617"/>
                      </a:cubicBezTo>
                      <a:cubicBezTo>
                        <a:pt x="472195" y="65612"/>
                        <a:pt x="472108" y="65607"/>
                        <a:pt x="472015" y="65602"/>
                      </a:cubicBezTo>
                    </a:path>
                  </a:pathLst>
                </a:custGeom>
                <a:solidFill>
                  <a:srgbClr val="FFFFFF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" name="Freeform 54">
                  <a:extLst>
                    <a:ext uri="{FF2B5EF4-FFF2-40B4-BE49-F238E27FC236}">
                      <a16:creationId xmlns:a16="http://schemas.microsoft.com/office/drawing/2014/main" id="{5F8234FE-5D07-97B4-FA1B-58A1B10E1BD5}"/>
                    </a:ext>
                  </a:extLst>
                </p:cNvPr>
                <p:cNvSpPr/>
                <p:nvPr/>
              </p:nvSpPr>
              <p:spPr>
                <a:xfrm>
                  <a:off x="8522296" y="3322914"/>
                  <a:ext cx="654575" cy="72843"/>
                </a:xfrm>
                <a:custGeom>
                  <a:avLst/>
                  <a:gdLst>
                    <a:gd name="connsiteX0" fmla="*/ 631438 w 654575"/>
                    <a:gd name="connsiteY0" fmla="*/ 72990 h 72843"/>
                    <a:gd name="connsiteX1" fmla="*/ 21085 w 654575"/>
                    <a:gd name="connsiteY1" fmla="*/ 44605 h 72843"/>
                    <a:gd name="connsiteX2" fmla="*/ 16 w 654575"/>
                    <a:gd name="connsiteY2" fmla="*/ 21273 h 72843"/>
                    <a:gd name="connsiteX3" fmla="*/ 23154 w 654575"/>
                    <a:gd name="connsiteY3" fmla="*/ 186 h 72843"/>
                    <a:gd name="connsiteX4" fmla="*/ 633502 w 654575"/>
                    <a:gd name="connsiteY4" fmla="*/ 28571 h 72843"/>
                    <a:gd name="connsiteX5" fmla="*/ 654532 w 654575"/>
                    <a:gd name="connsiteY5" fmla="*/ 51942 h 72843"/>
                    <a:gd name="connsiteX6" fmla="*/ 631443 w 654575"/>
                    <a:gd name="connsiteY6" fmla="*/ 72990 h 72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575" h="72843">
                      <a:moveTo>
                        <a:pt x="631438" y="72990"/>
                      </a:moveTo>
                      <a:lnTo>
                        <a:pt x="21085" y="44605"/>
                      </a:lnTo>
                      <a:cubicBezTo>
                        <a:pt x="8826" y="43983"/>
                        <a:pt x="-605" y="33537"/>
                        <a:pt x="16" y="21273"/>
                      </a:cubicBezTo>
                      <a:cubicBezTo>
                        <a:pt x="633" y="9082"/>
                        <a:pt x="10963" y="-329"/>
                        <a:pt x="23154" y="186"/>
                      </a:cubicBezTo>
                      <a:lnTo>
                        <a:pt x="633502" y="28571"/>
                      </a:lnTo>
                      <a:cubicBezTo>
                        <a:pt x="645761" y="29217"/>
                        <a:pt x="655173" y="39678"/>
                        <a:pt x="654532" y="51942"/>
                      </a:cubicBezTo>
                      <a:cubicBezTo>
                        <a:pt x="653891" y="64099"/>
                        <a:pt x="643600" y="73481"/>
                        <a:pt x="631443" y="72990"/>
                      </a:cubicBezTo>
                    </a:path>
                  </a:pathLst>
                </a:custGeom>
                <a:solidFill>
                  <a:srgbClr val="FFFFFF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" name="Freeform 55">
                  <a:extLst>
                    <a:ext uri="{FF2B5EF4-FFF2-40B4-BE49-F238E27FC236}">
                      <a16:creationId xmlns:a16="http://schemas.microsoft.com/office/drawing/2014/main" id="{1D9DEE53-F693-4453-77A1-B9ED53FDAA1E}"/>
                    </a:ext>
                  </a:extLst>
                </p:cNvPr>
                <p:cNvSpPr/>
                <p:nvPr/>
              </p:nvSpPr>
              <p:spPr>
                <a:xfrm>
                  <a:off x="8364947" y="3427000"/>
                  <a:ext cx="387753" cy="64253"/>
                </a:xfrm>
                <a:custGeom>
                  <a:avLst/>
                  <a:gdLst>
                    <a:gd name="connsiteX0" fmla="*/ 364312 w 387753"/>
                    <a:gd name="connsiteY0" fmla="*/ 64391 h 64253"/>
                    <a:gd name="connsiteX1" fmla="*/ 21182 w 387753"/>
                    <a:gd name="connsiteY1" fmla="*/ 48435 h 64253"/>
                    <a:gd name="connsiteX2" fmla="*/ 16 w 387753"/>
                    <a:gd name="connsiteY2" fmla="*/ 25200 h 64253"/>
                    <a:gd name="connsiteX3" fmla="*/ 16 w 387753"/>
                    <a:gd name="connsiteY3" fmla="*/ 25195 h 64253"/>
                    <a:gd name="connsiteX4" fmla="*/ 196 w 387753"/>
                    <a:gd name="connsiteY4" fmla="*/ 21366 h 64253"/>
                    <a:gd name="connsiteX5" fmla="*/ 23416 w 387753"/>
                    <a:gd name="connsiteY5" fmla="*/ 187 h 64253"/>
                    <a:gd name="connsiteX6" fmla="*/ 23426 w 387753"/>
                    <a:gd name="connsiteY6" fmla="*/ 187 h 64253"/>
                    <a:gd name="connsiteX7" fmla="*/ 366551 w 387753"/>
                    <a:gd name="connsiteY7" fmla="*/ 16143 h 64253"/>
                    <a:gd name="connsiteX8" fmla="*/ 387721 w 387753"/>
                    <a:gd name="connsiteY8" fmla="*/ 39383 h 64253"/>
                    <a:gd name="connsiteX9" fmla="*/ 387541 w 387753"/>
                    <a:gd name="connsiteY9" fmla="*/ 43212 h 64253"/>
                    <a:gd name="connsiteX10" fmla="*/ 364312 w 387753"/>
                    <a:gd name="connsiteY10" fmla="*/ 64391 h 64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87753" h="64253">
                      <a:moveTo>
                        <a:pt x="364312" y="64391"/>
                      </a:moveTo>
                      <a:lnTo>
                        <a:pt x="21182" y="48435"/>
                      </a:lnTo>
                      <a:cubicBezTo>
                        <a:pt x="8923" y="47867"/>
                        <a:pt x="-552" y="37464"/>
                        <a:pt x="16" y="25200"/>
                      </a:cubicBezTo>
                      <a:cubicBezTo>
                        <a:pt x="16" y="25200"/>
                        <a:pt x="16" y="25195"/>
                        <a:pt x="16" y="25195"/>
                      </a:cubicBezTo>
                      <a:lnTo>
                        <a:pt x="196" y="21366"/>
                      </a:lnTo>
                      <a:cubicBezTo>
                        <a:pt x="764" y="9103"/>
                        <a:pt x="11157" y="-382"/>
                        <a:pt x="23416" y="187"/>
                      </a:cubicBezTo>
                      <a:cubicBezTo>
                        <a:pt x="23421" y="187"/>
                        <a:pt x="23421" y="187"/>
                        <a:pt x="23426" y="187"/>
                      </a:cubicBezTo>
                      <a:lnTo>
                        <a:pt x="366551" y="16143"/>
                      </a:lnTo>
                      <a:cubicBezTo>
                        <a:pt x="378809" y="16717"/>
                        <a:pt x="388285" y="27119"/>
                        <a:pt x="387721" y="39383"/>
                      </a:cubicBezTo>
                      <a:lnTo>
                        <a:pt x="387541" y="43212"/>
                      </a:lnTo>
                      <a:cubicBezTo>
                        <a:pt x="386973" y="55476"/>
                        <a:pt x="376570" y="64960"/>
                        <a:pt x="364312" y="64391"/>
                      </a:cubicBezTo>
                    </a:path>
                  </a:pathLst>
                </a:custGeom>
                <a:solidFill>
                  <a:srgbClr val="FFFFFF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" name="Freeform 56">
                  <a:extLst>
                    <a:ext uri="{FF2B5EF4-FFF2-40B4-BE49-F238E27FC236}">
                      <a16:creationId xmlns:a16="http://schemas.microsoft.com/office/drawing/2014/main" id="{C70CA502-D832-A9AF-65D8-D32538EB5DB9}"/>
                    </a:ext>
                  </a:extLst>
                </p:cNvPr>
                <p:cNvSpPr/>
                <p:nvPr/>
              </p:nvSpPr>
              <p:spPr>
                <a:xfrm>
                  <a:off x="8787479" y="3446654"/>
                  <a:ext cx="387753" cy="64253"/>
                </a:xfrm>
                <a:custGeom>
                  <a:avLst/>
                  <a:gdLst>
                    <a:gd name="connsiteX0" fmla="*/ 364300 w 387753"/>
                    <a:gd name="connsiteY0" fmla="*/ 64391 h 64253"/>
                    <a:gd name="connsiteX1" fmla="*/ 21175 w 387753"/>
                    <a:gd name="connsiteY1" fmla="*/ 48434 h 64253"/>
                    <a:gd name="connsiteX2" fmla="*/ 4 w 387753"/>
                    <a:gd name="connsiteY2" fmla="*/ 25204 h 64253"/>
                    <a:gd name="connsiteX3" fmla="*/ 4 w 387753"/>
                    <a:gd name="connsiteY3" fmla="*/ 25195 h 64253"/>
                    <a:gd name="connsiteX4" fmla="*/ 184 w 387753"/>
                    <a:gd name="connsiteY4" fmla="*/ 21366 h 64253"/>
                    <a:gd name="connsiteX5" fmla="*/ 23404 w 387753"/>
                    <a:gd name="connsiteY5" fmla="*/ 186 h 64253"/>
                    <a:gd name="connsiteX6" fmla="*/ 23414 w 387753"/>
                    <a:gd name="connsiteY6" fmla="*/ 186 h 64253"/>
                    <a:gd name="connsiteX7" fmla="*/ 366539 w 387753"/>
                    <a:gd name="connsiteY7" fmla="*/ 16143 h 64253"/>
                    <a:gd name="connsiteX8" fmla="*/ 387709 w 387753"/>
                    <a:gd name="connsiteY8" fmla="*/ 39383 h 64253"/>
                    <a:gd name="connsiteX9" fmla="*/ 387530 w 387753"/>
                    <a:gd name="connsiteY9" fmla="*/ 43211 h 64253"/>
                    <a:gd name="connsiteX10" fmla="*/ 364309 w 387753"/>
                    <a:gd name="connsiteY10" fmla="*/ 64391 h 64253"/>
                    <a:gd name="connsiteX11" fmla="*/ 364300 w 387753"/>
                    <a:gd name="connsiteY11" fmla="*/ 64391 h 64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87753" h="64253">
                      <a:moveTo>
                        <a:pt x="364300" y="64391"/>
                      </a:moveTo>
                      <a:lnTo>
                        <a:pt x="21175" y="48434"/>
                      </a:lnTo>
                      <a:cubicBezTo>
                        <a:pt x="8916" y="47866"/>
                        <a:pt x="-564" y="37468"/>
                        <a:pt x="4" y="25204"/>
                      </a:cubicBezTo>
                      <a:cubicBezTo>
                        <a:pt x="4" y="25200"/>
                        <a:pt x="4" y="25200"/>
                        <a:pt x="4" y="25195"/>
                      </a:cubicBezTo>
                      <a:lnTo>
                        <a:pt x="184" y="21366"/>
                      </a:lnTo>
                      <a:cubicBezTo>
                        <a:pt x="752" y="9102"/>
                        <a:pt x="11145" y="-382"/>
                        <a:pt x="23404" y="186"/>
                      </a:cubicBezTo>
                      <a:cubicBezTo>
                        <a:pt x="23409" y="186"/>
                        <a:pt x="23409" y="186"/>
                        <a:pt x="23414" y="186"/>
                      </a:cubicBezTo>
                      <a:lnTo>
                        <a:pt x="366539" y="16143"/>
                      </a:lnTo>
                      <a:cubicBezTo>
                        <a:pt x="378797" y="16711"/>
                        <a:pt x="388277" y="27119"/>
                        <a:pt x="387709" y="39383"/>
                      </a:cubicBezTo>
                      <a:lnTo>
                        <a:pt x="387530" y="43211"/>
                      </a:lnTo>
                      <a:cubicBezTo>
                        <a:pt x="386961" y="55475"/>
                        <a:pt x="376568" y="64959"/>
                        <a:pt x="364309" y="64391"/>
                      </a:cubicBezTo>
                      <a:cubicBezTo>
                        <a:pt x="364305" y="64391"/>
                        <a:pt x="364305" y="64391"/>
                        <a:pt x="364300" y="64391"/>
                      </a:cubicBezTo>
                    </a:path>
                  </a:pathLst>
                </a:custGeom>
                <a:solidFill>
                  <a:srgbClr val="FFFFFF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9" name="Graphic 4">
                <a:extLst>
                  <a:ext uri="{FF2B5EF4-FFF2-40B4-BE49-F238E27FC236}">
                    <a16:creationId xmlns:a16="http://schemas.microsoft.com/office/drawing/2014/main" id="{933B3EB7-A82D-D9FF-0AE2-65F394B02B17}"/>
                  </a:ext>
                </a:extLst>
              </p:cNvPr>
              <p:cNvGrpSpPr/>
              <p:nvPr/>
            </p:nvGrpSpPr>
            <p:grpSpPr>
              <a:xfrm>
                <a:off x="6780839" y="3377965"/>
                <a:ext cx="666752" cy="541006"/>
                <a:chOff x="6780839" y="3377965"/>
                <a:chExt cx="666752" cy="541006"/>
              </a:xfrm>
            </p:grpSpPr>
            <p:sp>
              <p:nvSpPr>
                <p:cNvPr id="43" name="Freeform 40">
                  <a:extLst>
                    <a:ext uri="{FF2B5EF4-FFF2-40B4-BE49-F238E27FC236}">
                      <a16:creationId xmlns:a16="http://schemas.microsoft.com/office/drawing/2014/main" id="{6CF6526B-F602-456D-2061-BF84CAEC0982}"/>
                    </a:ext>
                  </a:extLst>
                </p:cNvPr>
                <p:cNvSpPr/>
                <p:nvPr/>
              </p:nvSpPr>
              <p:spPr>
                <a:xfrm>
                  <a:off x="6780839" y="3377965"/>
                  <a:ext cx="666752" cy="541006"/>
                </a:xfrm>
                <a:custGeom>
                  <a:avLst/>
                  <a:gdLst>
                    <a:gd name="connsiteX0" fmla="*/ 570361 w 666752"/>
                    <a:gd name="connsiteY0" fmla="*/ 30663 h 541006"/>
                    <a:gd name="connsiteX1" fmla="*/ 460531 w 666752"/>
                    <a:gd name="connsiteY1" fmla="*/ 55244 h 541006"/>
                    <a:gd name="connsiteX2" fmla="*/ 445271 w 666752"/>
                    <a:gd name="connsiteY2" fmla="*/ 50944 h 541006"/>
                    <a:gd name="connsiteX3" fmla="*/ 424173 w 666752"/>
                    <a:gd name="connsiteY3" fmla="*/ 7841 h 541006"/>
                    <a:gd name="connsiteX4" fmla="*/ 408262 w 666752"/>
                    <a:gd name="connsiteY4" fmla="*/ 611 h 541006"/>
                    <a:gd name="connsiteX5" fmla="*/ 144477 w 666752"/>
                    <a:gd name="connsiteY5" fmla="*/ 59651 h 541006"/>
                    <a:gd name="connsiteX6" fmla="*/ 133535 w 666752"/>
                    <a:gd name="connsiteY6" fmla="*/ 74679 h 541006"/>
                    <a:gd name="connsiteX7" fmla="*/ 132296 w 666752"/>
                    <a:gd name="connsiteY7" fmla="*/ 120352 h 541006"/>
                    <a:gd name="connsiteX8" fmla="*/ 120456 w 666752"/>
                    <a:gd name="connsiteY8" fmla="*/ 131362 h 541006"/>
                    <a:gd name="connsiteX9" fmla="*/ 14598 w 666752"/>
                    <a:gd name="connsiteY9" fmla="*/ 155064 h 541006"/>
                    <a:gd name="connsiteX10" fmla="*/ 28 w 666752"/>
                    <a:gd name="connsiteY10" fmla="*/ 180135 h 541006"/>
                    <a:gd name="connsiteX11" fmla="*/ 79062 w 666752"/>
                    <a:gd name="connsiteY11" fmla="*/ 533532 h 541006"/>
                    <a:gd name="connsiteX12" fmla="*/ 100762 w 666752"/>
                    <a:gd name="connsiteY12" fmla="*/ 540432 h 541006"/>
                    <a:gd name="connsiteX13" fmla="*/ 656535 w 666752"/>
                    <a:gd name="connsiteY13" fmla="*/ 416046 h 541006"/>
                    <a:gd name="connsiteX14" fmla="*/ 666355 w 666752"/>
                    <a:gd name="connsiteY14" fmla="*/ 402096 h 541006"/>
                    <a:gd name="connsiteX15" fmla="*/ 587311 w 666752"/>
                    <a:gd name="connsiteY15" fmla="*/ 48689 h 541006"/>
                    <a:gd name="connsiteX16" fmla="*/ 570342 w 666752"/>
                    <a:gd name="connsiteY16" fmla="*/ 30678 h 541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66752" h="541006">
                      <a:moveTo>
                        <a:pt x="570361" y="30663"/>
                      </a:moveTo>
                      <a:lnTo>
                        <a:pt x="460531" y="55244"/>
                      </a:lnTo>
                      <a:cubicBezTo>
                        <a:pt x="454042" y="56702"/>
                        <a:pt x="448156" y="56847"/>
                        <a:pt x="445271" y="50944"/>
                      </a:cubicBezTo>
                      <a:lnTo>
                        <a:pt x="424173" y="7841"/>
                      </a:lnTo>
                      <a:cubicBezTo>
                        <a:pt x="421239" y="1977"/>
                        <a:pt x="414607" y="-1036"/>
                        <a:pt x="408262" y="611"/>
                      </a:cubicBezTo>
                      <a:lnTo>
                        <a:pt x="144477" y="59651"/>
                      </a:lnTo>
                      <a:cubicBezTo>
                        <a:pt x="137902" y="61677"/>
                        <a:pt x="133448" y="67794"/>
                        <a:pt x="133535" y="74679"/>
                      </a:cubicBezTo>
                      <a:lnTo>
                        <a:pt x="132296" y="120352"/>
                      </a:lnTo>
                      <a:cubicBezTo>
                        <a:pt x="132214" y="126980"/>
                        <a:pt x="126954" y="129910"/>
                        <a:pt x="120456" y="131362"/>
                      </a:cubicBezTo>
                      <a:lnTo>
                        <a:pt x="14598" y="155064"/>
                      </a:lnTo>
                      <a:cubicBezTo>
                        <a:pt x="5312" y="159908"/>
                        <a:pt x="-359" y="169665"/>
                        <a:pt x="28" y="180135"/>
                      </a:cubicBezTo>
                      <a:lnTo>
                        <a:pt x="79062" y="533532"/>
                      </a:lnTo>
                      <a:cubicBezTo>
                        <a:pt x="80791" y="541243"/>
                        <a:pt x="93059" y="542157"/>
                        <a:pt x="100762" y="540432"/>
                      </a:cubicBezTo>
                      <a:lnTo>
                        <a:pt x="656535" y="416046"/>
                      </a:lnTo>
                      <a:cubicBezTo>
                        <a:pt x="664257" y="414321"/>
                        <a:pt x="668074" y="409802"/>
                        <a:pt x="666355" y="402096"/>
                      </a:cubicBezTo>
                      <a:lnTo>
                        <a:pt x="587311" y="48689"/>
                      </a:lnTo>
                      <a:cubicBezTo>
                        <a:pt x="585582" y="40964"/>
                        <a:pt x="578084" y="28948"/>
                        <a:pt x="570342" y="30678"/>
                      </a:cubicBezTo>
                    </a:path>
                  </a:pathLst>
                </a:custGeom>
                <a:solidFill>
                  <a:srgbClr val="B5244D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 41">
                  <a:extLst>
                    <a:ext uri="{FF2B5EF4-FFF2-40B4-BE49-F238E27FC236}">
                      <a16:creationId xmlns:a16="http://schemas.microsoft.com/office/drawing/2014/main" id="{F300B42D-B85F-1803-62B6-FE7E01BBB845}"/>
                    </a:ext>
                  </a:extLst>
                </p:cNvPr>
                <p:cNvSpPr/>
                <p:nvPr/>
              </p:nvSpPr>
              <p:spPr>
                <a:xfrm>
                  <a:off x="6951702" y="3504911"/>
                  <a:ext cx="307945" cy="308118"/>
                </a:xfrm>
                <a:custGeom>
                  <a:avLst/>
                  <a:gdLst>
                    <a:gd name="connsiteX0" fmla="*/ 187656 w 307945"/>
                    <a:gd name="connsiteY0" fmla="*/ 304533 h 308118"/>
                    <a:gd name="connsiteX1" fmla="*/ 3773 w 307945"/>
                    <a:gd name="connsiteY1" fmla="*/ 187892 h 308118"/>
                    <a:gd name="connsiteX2" fmla="*/ 120365 w 307945"/>
                    <a:gd name="connsiteY2" fmla="*/ 3927 h 308118"/>
                    <a:gd name="connsiteX3" fmla="*/ 304248 w 307945"/>
                    <a:gd name="connsiteY3" fmla="*/ 120573 h 308118"/>
                    <a:gd name="connsiteX4" fmla="*/ 304252 w 307945"/>
                    <a:gd name="connsiteY4" fmla="*/ 120587 h 308118"/>
                    <a:gd name="connsiteX5" fmla="*/ 304252 w 307945"/>
                    <a:gd name="connsiteY5" fmla="*/ 120621 h 308118"/>
                    <a:gd name="connsiteX6" fmla="*/ 187651 w 307945"/>
                    <a:gd name="connsiteY6" fmla="*/ 304533 h 308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07945" h="308118">
                      <a:moveTo>
                        <a:pt x="187656" y="304533"/>
                      </a:moveTo>
                      <a:cubicBezTo>
                        <a:pt x="104681" y="323123"/>
                        <a:pt x="22354" y="270900"/>
                        <a:pt x="3773" y="187892"/>
                      </a:cubicBezTo>
                      <a:cubicBezTo>
                        <a:pt x="-14809" y="104879"/>
                        <a:pt x="37391" y="22517"/>
                        <a:pt x="120365" y="3927"/>
                      </a:cubicBezTo>
                      <a:cubicBezTo>
                        <a:pt x="203339" y="-14663"/>
                        <a:pt x="285666" y="37560"/>
                        <a:pt x="304248" y="120573"/>
                      </a:cubicBezTo>
                      <a:cubicBezTo>
                        <a:pt x="304249" y="120578"/>
                        <a:pt x="304250" y="120583"/>
                        <a:pt x="304252" y="120587"/>
                      </a:cubicBezTo>
                      <a:lnTo>
                        <a:pt x="304252" y="120621"/>
                      </a:lnTo>
                      <a:cubicBezTo>
                        <a:pt x="322707" y="203600"/>
                        <a:pt x="270549" y="285870"/>
                        <a:pt x="187651" y="304533"/>
                      </a:cubicBezTo>
                    </a:path>
                  </a:pathLst>
                </a:custGeom>
                <a:solidFill>
                  <a:srgbClr val="E4E4E2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 42">
                  <a:extLst>
                    <a:ext uri="{FF2B5EF4-FFF2-40B4-BE49-F238E27FC236}">
                      <a16:creationId xmlns:a16="http://schemas.microsoft.com/office/drawing/2014/main" id="{57C14232-0EA5-3496-99AB-E960773A3FDE}"/>
                    </a:ext>
                  </a:extLst>
                </p:cNvPr>
                <p:cNvSpPr/>
                <p:nvPr/>
              </p:nvSpPr>
              <p:spPr>
                <a:xfrm>
                  <a:off x="6988399" y="3541590"/>
                  <a:ext cx="234679" cy="234780"/>
                </a:xfrm>
                <a:custGeom>
                  <a:avLst/>
                  <a:gdLst>
                    <a:gd name="connsiteX0" fmla="*/ 142961 w 234679"/>
                    <a:gd name="connsiteY0" fmla="*/ 232100 h 234780"/>
                    <a:gd name="connsiteX1" fmla="*/ 2873 w 234679"/>
                    <a:gd name="connsiteY1" fmla="*/ 143174 h 234780"/>
                    <a:gd name="connsiteX2" fmla="*/ 91759 w 234679"/>
                    <a:gd name="connsiteY2" fmla="*/ 3026 h 234780"/>
                    <a:gd name="connsiteX3" fmla="*/ 231840 w 234679"/>
                    <a:gd name="connsiteY3" fmla="*/ 91918 h 234780"/>
                    <a:gd name="connsiteX4" fmla="*/ 142986 w 234679"/>
                    <a:gd name="connsiteY4" fmla="*/ 232095 h 234780"/>
                    <a:gd name="connsiteX5" fmla="*/ 142961 w 234679"/>
                    <a:gd name="connsiteY5" fmla="*/ 232100 h 234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4679" h="234780">
                      <a:moveTo>
                        <a:pt x="142961" y="232100"/>
                      </a:moveTo>
                      <a:cubicBezTo>
                        <a:pt x="79732" y="246244"/>
                        <a:pt x="17012" y="206431"/>
                        <a:pt x="2873" y="143174"/>
                      </a:cubicBezTo>
                      <a:cubicBezTo>
                        <a:pt x="-11266" y="79921"/>
                        <a:pt x="28529" y="17175"/>
                        <a:pt x="91759" y="3026"/>
                      </a:cubicBezTo>
                      <a:cubicBezTo>
                        <a:pt x="154976" y="-11114"/>
                        <a:pt x="217685" y="28680"/>
                        <a:pt x="231840" y="91918"/>
                      </a:cubicBezTo>
                      <a:cubicBezTo>
                        <a:pt x="245996" y="155175"/>
                        <a:pt x="206214" y="217932"/>
                        <a:pt x="142986" y="232095"/>
                      </a:cubicBezTo>
                      <a:cubicBezTo>
                        <a:pt x="142977" y="232095"/>
                        <a:pt x="142970" y="232100"/>
                        <a:pt x="142961" y="232100"/>
                      </a:cubicBezTo>
                    </a:path>
                  </a:pathLst>
                </a:custGeom>
                <a:solidFill>
                  <a:srgbClr val="E4E4E2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" name="Freeform 43">
                  <a:extLst>
                    <a:ext uri="{FF2B5EF4-FFF2-40B4-BE49-F238E27FC236}">
                      <a16:creationId xmlns:a16="http://schemas.microsoft.com/office/drawing/2014/main" id="{B336C68F-3CE8-43E9-21B1-8AB17F23BE5C}"/>
                    </a:ext>
                  </a:extLst>
                </p:cNvPr>
                <p:cNvSpPr/>
                <p:nvPr/>
              </p:nvSpPr>
              <p:spPr>
                <a:xfrm>
                  <a:off x="6998017" y="3551230"/>
                  <a:ext cx="215394" cy="215483"/>
                </a:xfrm>
                <a:custGeom>
                  <a:avLst/>
                  <a:gdLst>
                    <a:gd name="connsiteX0" fmla="*/ 84208 w 215394"/>
                    <a:gd name="connsiteY0" fmla="*/ 2792 h 215483"/>
                    <a:gd name="connsiteX1" fmla="*/ 2642 w 215394"/>
                    <a:gd name="connsiteY1" fmla="*/ 131435 h 215483"/>
                    <a:gd name="connsiteX2" fmla="*/ 131228 w 215394"/>
                    <a:gd name="connsiteY2" fmla="*/ 213034 h 215483"/>
                    <a:gd name="connsiteX3" fmla="*/ 212800 w 215394"/>
                    <a:gd name="connsiteY3" fmla="*/ 84421 h 215483"/>
                    <a:gd name="connsiteX4" fmla="*/ 84216 w 215394"/>
                    <a:gd name="connsiteY4" fmla="*/ 2792 h 215483"/>
                    <a:gd name="connsiteX5" fmla="*/ 84208 w 215394"/>
                    <a:gd name="connsiteY5" fmla="*/ 2792 h 215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5394" h="215483">
                      <a:moveTo>
                        <a:pt x="84208" y="2792"/>
                      </a:moveTo>
                      <a:cubicBezTo>
                        <a:pt x="26176" y="15780"/>
                        <a:pt x="-10343" y="73377"/>
                        <a:pt x="2642" y="131435"/>
                      </a:cubicBezTo>
                      <a:cubicBezTo>
                        <a:pt x="15626" y="189488"/>
                        <a:pt x="73196" y="226026"/>
                        <a:pt x="131228" y="213034"/>
                      </a:cubicBezTo>
                      <a:cubicBezTo>
                        <a:pt x="189249" y="200046"/>
                        <a:pt x="225767" y="142469"/>
                        <a:pt x="212800" y="84421"/>
                      </a:cubicBezTo>
                      <a:cubicBezTo>
                        <a:pt x="199824" y="26358"/>
                        <a:pt x="142255" y="-10190"/>
                        <a:pt x="84216" y="2792"/>
                      </a:cubicBezTo>
                      <a:cubicBezTo>
                        <a:pt x="84213" y="2792"/>
                        <a:pt x="84211" y="2792"/>
                        <a:pt x="84208" y="2792"/>
                      </a:cubicBezTo>
                    </a:path>
                  </a:pathLst>
                </a:custGeom>
                <a:solidFill>
                  <a:srgbClr val="27354B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" name="Freeform 44">
                  <a:extLst>
                    <a:ext uri="{FF2B5EF4-FFF2-40B4-BE49-F238E27FC236}">
                      <a16:creationId xmlns:a16="http://schemas.microsoft.com/office/drawing/2014/main" id="{409312F5-E51F-E9A0-75E5-5F7D2EE2111A}"/>
                    </a:ext>
                  </a:extLst>
                </p:cNvPr>
                <p:cNvSpPr/>
                <p:nvPr/>
              </p:nvSpPr>
              <p:spPr>
                <a:xfrm>
                  <a:off x="6835571" y="3564109"/>
                  <a:ext cx="58123" cy="57225"/>
                </a:xfrm>
                <a:custGeom>
                  <a:avLst/>
                  <a:gdLst>
                    <a:gd name="connsiteX0" fmla="*/ 57494 w 58123"/>
                    <a:gd name="connsiteY0" fmla="*/ 22425 h 57225"/>
                    <a:gd name="connsiteX1" fmla="*/ 35343 w 58123"/>
                    <a:gd name="connsiteY1" fmla="*/ 56621 h 57225"/>
                    <a:gd name="connsiteX2" fmla="*/ 35333 w 58123"/>
                    <a:gd name="connsiteY2" fmla="*/ 56621 h 57225"/>
                    <a:gd name="connsiteX3" fmla="*/ 35309 w 58123"/>
                    <a:gd name="connsiteY3" fmla="*/ 56621 h 57225"/>
                    <a:gd name="connsiteX4" fmla="*/ 651 w 58123"/>
                    <a:gd name="connsiteY4" fmla="*/ 35199 h 57225"/>
                    <a:gd name="connsiteX5" fmla="*/ 651 w 58123"/>
                    <a:gd name="connsiteY5" fmla="*/ 35140 h 57225"/>
                    <a:gd name="connsiteX6" fmla="*/ 22812 w 58123"/>
                    <a:gd name="connsiteY6" fmla="*/ 944 h 57225"/>
                    <a:gd name="connsiteX7" fmla="*/ 22871 w 58123"/>
                    <a:gd name="connsiteY7" fmla="*/ 944 h 57225"/>
                    <a:gd name="connsiteX8" fmla="*/ 57504 w 58123"/>
                    <a:gd name="connsiteY8" fmla="*/ 22405 h 57225"/>
                    <a:gd name="connsiteX9" fmla="*/ 57504 w 58123"/>
                    <a:gd name="connsiteY9" fmla="*/ 22430 h 57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8123" h="57225">
                      <a:moveTo>
                        <a:pt x="57494" y="22425"/>
                      </a:moveTo>
                      <a:cubicBezTo>
                        <a:pt x="60816" y="37988"/>
                        <a:pt x="50898" y="53298"/>
                        <a:pt x="35343" y="56621"/>
                      </a:cubicBezTo>
                      <a:cubicBezTo>
                        <a:pt x="35340" y="56621"/>
                        <a:pt x="35336" y="56621"/>
                        <a:pt x="35333" y="56621"/>
                      </a:cubicBezTo>
                      <a:lnTo>
                        <a:pt x="35309" y="56621"/>
                      </a:lnTo>
                      <a:cubicBezTo>
                        <a:pt x="19825" y="60280"/>
                        <a:pt x="4310" y="50689"/>
                        <a:pt x="651" y="35199"/>
                      </a:cubicBezTo>
                      <a:lnTo>
                        <a:pt x="651" y="35140"/>
                      </a:lnTo>
                      <a:cubicBezTo>
                        <a:pt x="-2666" y="19578"/>
                        <a:pt x="7255" y="4267"/>
                        <a:pt x="22812" y="944"/>
                      </a:cubicBezTo>
                      <a:lnTo>
                        <a:pt x="22871" y="944"/>
                      </a:lnTo>
                      <a:cubicBezTo>
                        <a:pt x="38358" y="-2695"/>
                        <a:pt x="53863" y="6911"/>
                        <a:pt x="57504" y="22405"/>
                      </a:cubicBezTo>
                      <a:lnTo>
                        <a:pt x="57504" y="22430"/>
                      </a:lnTo>
                    </a:path>
                  </a:pathLst>
                </a:custGeom>
                <a:solidFill>
                  <a:srgbClr val="E4E4E2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" name="Freeform 45">
                  <a:extLst>
                    <a:ext uri="{FF2B5EF4-FFF2-40B4-BE49-F238E27FC236}">
                      <a16:creationId xmlns:a16="http://schemas.microsoft.com/office/drawing/2014/main" id="{10372656-51E1-E6F4-0CA7-CE09B6EA7DD3}"/>
                    </a:ext>
                  </a:extLst>
                </p:cNvPr>
                <p:cNvSpPr/>
                <p:nvPr/>
              </p:nvSpPr>
              <p:spPr>
                <a:xfrm>
                  <a:off x="7088416" y="3637941"/>
                  <a:ext cx="92045" cy="92085"/>
                </a:xfrm>
                <a:custGeom>
                  <a:avLst/>
                  <a:gdLst>
                    <a:gd name="connsiteX0" fmla="*/ 90953 w 92045"/>
                    <a:gd name="connsiteY0" fmla="*/ 36182 h 92085"/>
                    <a:gd name="connsiteX1" fmla="*/ 56082 w 92045"/>
                    <a:gd name="connsiteY1" fmla="*/ 91145 h 92085"/>
                    <a:gd name="connsiteX2" fmla="*/ 1142 w 92045"/>
                    <a:gd name="connsiteY2" fmla="*/ 56259 h 92085"/>
                    <a:gd name="connsiteX3" fmla="*/ 35970 w 92045"/>
                    <a:gd name="connsiteY3" fmla="*/ 1306 h 92085"/>
                    <a:gd name="connsiteX4" fmla="*/ 90921 w 92045"/>
                    <a:gd name="connsiteY4" fmla="*/ 36124 h 92085"/>
                    <a:gd name="connsiteX5" fmla="*/ 90934 w 92045"/>
                    <a:gd name="connsiteY5" fmla="*/ 36182 h 92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045" h="92085">
                      <a:moveTo>
                        <a:pt x="90953" y="36182"/>
                      </a:moveTo>
                      <a:cubicBezTo>
                        <a:pt x="96495" y="60991"/>
                        <a:pt x="80883" y="85601"/>
                        <a:pt x="56082" y="91145"/>
                      </a:cubicBezTo>
                      <a:cubicBezTo>
                        <a:pt x="31281" y="96689"/>
                        <a:pt x="6684" y="81068"/>
                        <a:pt x="1142" y="56259"/>
                      </a:cubicBezTo>
                      <a:cubicBezTo>
                        <a:pt x="-4395" y="31464"/>
                        <a:pt x="11192" y="6869"/>
                        <a:pt x="35970" y="1306"/>
                      </a:cubicBezTo>
                      <a:cubicBezTo>
                        <a:pt x="60755" y="-4263"/>
                        <a:pt x="85357" y="11329"/>
                        <a:pt x="90921" y="36124"/>
                      </a:cubicBezTo>
                      <a:cubicBezTo>
                        <a:pt x="90925" y="36143"/>
                        <a:pt x="90930" y="36163"/>
                        <a:pt x="90934" y="36182"/>
                      </a:cubicBezTo>
                    </a:path>
                  </a:pathLst>
                </a:custGeom>
                <a:solidFill>
                  <a:srgbClr val="728CBB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Freeform 46">
                  <a:extLst>
                    <a:ext uri="{FF2B5EF4-FFF2-40B4-BE49-F238E27FC236}">
                      <a16:creationId xmlns:a16="http://schemas.microsoft.com/office/drawing/2014/main" id="{09C1AEDD-FB90-B719-37E9-C8A994A8D1D6}"/>
                    </a:ext>
                  </a:extLst>
                </p:cNvPr>
                <p:cNvSpPr/>
                <p:nvPr/>
              </p:nvSpPr>
              <p:spPr>
                <a:xfrm>
                  <a:off x="7039369" y="3589351"/>
                  <a:ext cx="58789" cy="58811"/>
                </a:xfrm>
                <a:custGeom>
                  <a:avLst/>
                  <a:gdLst>
                    <a:gd name="connsiteX0" fmla="*/ 58098 w 58789"/>
                    <a:gd name="connsiteY0" fmla="*/ 23170 h 58811"/>
                    <a:gd name="connsiteX1" fmla="*/ 35824 w 58789"/>
                    <a:gd name="connsiteY1" fmla="*/ 58275 h 58811"/>
                    <a:gd name="connsiteX2" fmla="*/ 736 w 58789"/>
                    <a:gd name="connsiteY2" fmla="*/ 35987 h 58811"/>
                    <a:gd name="connsiteX3" fmla="*/ 22984 w 58789"/>
                    <a:gd name="connsiteY3" fmla="*/ 892 h 58811"/>
                    <a:gd name="connsiteX4" fmla="*/ 58090 w 58789"/>
                    <a:gd name="connsiteY4" fmla="*/ 23160 h 58811"/>
                    <a:gd name="connsiteX5" fmla="*/ 58094 w 58789"/>
                    <a:gd name="connsiteY5" fmla="*/ 23174 h 58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789" h="58811">
                      <a:moveTo>
                        <a:pt x="58098" y="23170"/>
                      </a:moveTo>
                      <a:cubicBezTo>
                        <a:pt x="61637" y="39014"/>
                        <a:pt x="51665" y="54733"/>
                        <a:pt x="35824" y="58275"/>
                      </a:cubicBezTo>
                      <a:cubicBezTo>
                        <a:pt x="19984" y="61812"/>
                        <a:pt x="4274" y="51837"/>
                        <a:pt x="736" y="35987"/>
                      </a:cubicBezTo>
                      <a:cubicBezTo>
                        <a:pt x="-2800" y="20152"/>
                        <a:pt x="7157" y="4444"/>
                        <a:pt x="22984" y="892"/>
                      </a:cubicBezTo>
                      <a:cubicBezTo>
                        <a:pt x="38825" y="-2655"/>
                        <a:pt x="54543" y="7310"/>
                        <a:pt x="58090" y="23160"/>
                      </a:cubicBezTo>
                      <a:cubicBezTo>
                        <a:pt x="58092" y="23165"/>
                        <a:pt x="58093" y="23170"/>
                        <a:pt x="58094" y="23174"/>
                      </a:cubicBezTo>
                    </a:path>
                  </a:pathLst>
                </a:custGeom>
                <a:solidFill>
                  <a:srgbClr val="EDF5EE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" name="Freeform 47">
                  <a:extLst>
                    <a:ext uri="{FF2B5EF4-FFF2-40B4-BE49-F238E27FC236}">
                      <a16:creationId xmlns:a16="http://schemas.microsoft.com/office/drawing/2014/main" id="{CC97DB05-FFED-B34B-6654-CC6696B0BCFD}"/>
                    </a:ext>
                  </a:extLst>
                </p:cNvPr>
                <p:cNvSpPr/>
                <p:nvPr/>
              </p:nvSpPr>
              <p:spPr>
                <a:xfrm>
                  <a:off x="7039368" y="3589348"/>
                  <a:ext cx="58791" cy="58816"/>
                </a:xfrm>
                <a:custGeom>
                  <a:avLst/>
                  <a:gdLst>
                    <a:gd name="connsiteX0" fmla="*/ 62 w 58791"/>
                    <a:gd name="connsiteY0" fmla="*/ 527 h 58816"/>
                    <a:gd name="connsiteX1" fmla="*/ 58853 w 58791"/>
                    <a:gd name="connsiteY1" fmla="*/ 527 h 58816"/>
                    <a:gd name="connsiteX2" fmla="*/ 58853 w 58791"/>
                    <a:gd name="connsiteY2" fmla="*/ 59343 h 58816"/>
                    <a:gd name="connsiteX3" fmla="*/ 62 w 58791"/>
                    <a:gd name="connsiteY3" fmla="*/ 59343 h 58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791" h="58816">
                      <a:moveTo>
                        <a:pt x="62" y="527"/>
                      </a:moveTo>
                      <a:lnTo>
                        <a:pt x="58853" y="527"/>
                      </a:lnTo>
                      <a:lnTo>
                        <a:pt x="58853" y="59343"/>
                      </a:lnTo>
                      <a:lnTo>
                        <a:pt x="62" y="59343"/>
                      </a:lnTo>
                      <a:close/>
                    </a:path>
                  </a:pathLst>
                </a:custGeom>
                <a:noFill/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" name="Graphic 4">
                <a:extLst>
                  <a:ext uri="{FF2B5EF4-FFF2-40B4-BE49-F238E27FC236}">
                    <a16:creationId xmlns:a16="http://schemas.microsoft.com/office/drawing/2014/main" id="{F6E034A5-D982-8D4D-0816-D7D5EB0F13AE}"/>
                  </a:ext>
                </a:extLst>
              </p:cNvPr>
              <p:cNvGrpSpPr/>
              <p:nvPr/>
            </p:nvGrpSpPr>
            <p:grpSpPr>
              <a:xfrm>
                <a:off x="7335167" y="1056188"/>
                <a:ext cx="625960" cy="626226"/>
                <a:chOff x="7335167" y="1056188"/>
                <a:chExt cx="625960" cy="626226"/>
              </a:xfrm>
            </p:grpSpPr>
            <p:sp>
              <p:nvSpPr>
                <p:cNvPr id="39" name="Freeform 36">
                  <a:extLst>
                    <a:ext uri="{FF2B5EF4-FFF2-40B4-BE49-F238E27FC236}">
                      <a16:creationId xmlns:a16="http://schemas.microsoft.com/office/drawing/2014/main" id="{061AB9D7-5337-06C2-F2F2-FA0FF23AB053}"/>
                    </a:ext>
                  </a:extLst>
                </p:cNvPr>
                <p:cNvSpPr/>
                <p:nvPr/>
              </p:nvSpPr>
              <p:spPr>
                <a:xfrm>
                  <a:off x="7335167" y="1056188"/>
                  <a:ext cx="625960" cy="626226"/>
                </a:xfrm>
                <a:custGeom>
                  <a:avLst/>
                  <a:gdLst>
                    <a:gd name="connsiteX0" fmla="*/ 618997 w 625960"/>
                    <a:gd name="connsiteY0" fmla="*/ 247647 h 626226"/>
                    <a:gd name="connsiteX1" fmla="*/ 247557 w 625960"/>
                    <a:gd name="connsiteY1" fmla="*/ 6994 h 626226"/>
                    <a:gd name="connsiteX2" fmla="*/ 7007 w 625960"/>
                    <a:gd name="connsiteY2" fmla="*/ 378593 h 626226"/>
                    <a:gd name="connsiteX3" fmla="*/ 378447 w 625960"/>
                    <a:gd name="connsiteY3" fmla="*/ 619245 h 626226"/>
                    <a:gd name="connsiteX4" fmla="*/ 378451 w 625960"/>
                    <a:gd name="connsiteY4" fmla="*/ 619245 h 626226"/>
                    <a:gd name="connsiteX5" fmla="*/ 618997 w 625960"/>
                    <a:gd name="connsiteY5" fmla="*/ 247647 h 626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5960" h="626226">
                      <a:moveTo>
                        <a:pt x="618997" y="247647"/>
                      </a:moveTo>
                      <a:cubicBezTo>
                        <a:pt x="582853" y="78578"/>
                        <a:pt x="416553" y="-29166"/>
                        <a:pt x="247557" y="6994"/>
                      </a:cubicBezTo>
                      <a:cubicBezTo>
                        <a:pt x="78561" y="43154"/>
                        <a:pt x="-29139" y="209524"/>
                        <a:pt x="7007" y="378593"/>
                      </a:cubicBezTo>
                      <a:cubicBezTo>
                        <a:pt x="43151" y="547660"/>
                        <a:pt x="209451" y="655404"/>
                        <a:pt x="378447" y="619245"/>
                      </a:cubicBezTo>
                      <a:cubicBezTo>
                        <a:pt x="378447" y="619245"/>
                        <a:pt x="378451" y="619245"/>
                        <a:pt x="378451" y="619245"/>
                      </a:cubicBezTo>
                      <a:cubicBezTo>
                        <a:pt x="547447" y="583081"/>
                        <a:pt x="655141" y="416714"/>
                        <a:pt x="618997" y="247647"/>
                      </a:cubicBezTo>
                    </a:path>
                  </a:pathLst>
                </a:custGeom>
                <a:solidFill>
                  <a:srgbClr val="F3E269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" name="Freeform 37">
                  <a:extLst>
                    <a:ext uri="{FF2B5EF4-FFF2-40B4-BE49-F238E27FC236}">
                      <a16:creationId xmlns:a16="http://schemas.microsoft.com/office/drawing/2014/main" id="{2C2B3F64-2DE9-6A4A-5F11-CAE8E1D22BBE}"/>
                    </a:ext>
                  </a:extLst>
                </p:cNvPr>
                <p:cNvSpPr/>
                <p:nvPr/>
              </p:nvSpPr>
              <p:spPr>
                <a:xfrm>
                  <a:off x="7716026" y="1218266"/>
                  <a:ext cx="83939" cy="117766"/>
                </a:xfrm>
                <a:custGeom>
                  <a:avLst/>
                  <a:gdLst>
                    <a:gd name="connsiteX0" fmla="*/ 82079 w 83939"/>
                    <a:gd name="connsiteY0" fmla="*/ 50325 h 117766"/>
                    <a:gd name="connsiteX1" fmla="*/ 29558 w 83939"/>
                    <a:gd name="connsiteY1" fmla="*/ 658 h 117766"/>
                    <a:gd name="connsiteX2" fmla="*/ 1952 w 83939"/>
                    <a:gd name="connsiteY2" fmla="*/ 67471 h 117766"/>
                    <a:gd name="connsiteX3" fmla="*/ 54468 w 83939"/>
                    <a:gd name="connsiteY3" fmla="*/ 117148 h 117766"/>
                    <a:gd name="connsiteX4" fmla="*/ 82079 w 83939"/>
                    <a:gd name="connsiteY4" fmla="*/ 50325 h 117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939" h="117766">
                      <a:moveTo>
                        <a:pt x="82079" y="50325"/>
                      </a:moveTo>
                      <a:cubicBezTo>
                        <a:pt x="75192" y="18116"/>
                        <a:pt x="51700" y="-4094"/>
                        <a:pt x="29558" y="658"/>
                      </a:cubicBezTo>
                      <a:cubicBezTo>
                        <a:pt x="7416" y="5410"/>
                        <a:pt x="-4925" y="35330"/>
                        <a:pt x="1952" y="67471"/>
                      </a:cubicBezTo>
                      <a:cubicBezTo>
                        <a:pt x="8829" y="99613"/>
                        <a:pt x="32341" y="121890"/>
                        <a:pt x="54468" y="117148"/>
                      </a:cubicBezTo>
                      <a:cubicBezTo>
                        <a:pt x="76596" y="112406"/>
                        <a:pt x="88975" y="82597"/>
                        <a:pt x="82079" y="50325"/>
                      </a:cubicBezTo>
                    </a:path>
                  </a:pathLst>
                </a:custGeom>
                <a:solidFill>
                  <a:srgbClr val="071A2E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" name="Freeform 38">
                  <a:extLst>
                    <a:ext uri="{FF2B5EF4-FFF2-40B4-BE49-F238E27FC236}">
                      <a16:creationId xmlns:a16="http://schemas.microsoft.com/office/drawing/2014/main" id="{988937C2-50B1-034B-CC43-CDCFB060DFA0}"/>
                    </a:ext>
                  </a:extLst>
                </p:cNvPr>
                <p:cNvSpPr/>
                <p:nvPr/>
              </p:nvSpPr>
              <p:spPr>
                <a:xfrm>
                  <a:off x="7456151" y="1273851"/>
                  <a:ext cx="83950" cy="117766"/>
                </a:xfrm>
                <a:custGeom>
                  <a:avLst/>
                  <a:gdLst>
                    <a:gd name="connsiteX0" fmla="*/ 82070 w 83950"/>
                    <a:gd name="connsiteY0" fmla="*/ 50329 h 117766"/>
                    <a:gd name="connsiteX1" fmla="*/ 29539 w 83950"/>
                    <a:gd name="connsiteY1" fmla="*/ 662 h 117766"/>
                    <a:gd name="connsiteX2" fmla="*/ 1934 w 83950"/>
                    <a:gd name="connsiteY2" fmla="*/ 67475 h 117766"/>
                    <a:gd name="connsiteX3" fmla="*/ 54450 w 83950"/>
                    <a:gd name="connsiteY3" fmla="*/ 117152 h 117766"/>
                    <a:gd name="connsiteX4" fmla="*/ 82070 w 83950"/>
                    <a:gd name="connsiteY4" fmla="*/ 50329 h 117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950" h="117766">
                      <a:moveTo>
                        <a:pt x="82070" y="50329"/>
                      </a:moveTo>
                      <a:cubicBezTo>
                        <a:pt x="75183" y="18119"/>
                        <a:pt x="51681" y="-4090"/>
                        <a:pt x="29539" y="662"/>
                      </a:cubicBezTo>
                      <a:cubicBezTo>
                        <a:pt x="7397" y="5414"/>
                        <a:pt x="-4944" y="35334"/>
                        <a:pt x="1934" y="67475"/>
                      </a:cubicBezTo>
                      <a:cubicBezTo>
                        <a:pt x="8811" y="99617"/>
                        <a:pt x="32322" y="121894"/>
                        <a:pt x="54450" y="117152"/>
                      </a:cubicBezTo>
                      <a:cubicBezTo>
                        <a:pt x="76577" y="112410"/>
                        <a:pt x="88972" y="82601"/>
                        <a:pt x="82070" y="50329"/>
                      </a:cubicBezTo>
                    </a:path>
                  </a:pathLst>
                </a:custGeom>
                <a:solidFill>
                  <a:srgbClr val="071A2E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Freeform 39">
                  <a:extLst>
                    <a:ext uri="{FF2B5EF4-FFF2-40B4-BE49-F238E27FC236}">
                      <a16:creationId xmlns:a16="http://schemas.microsoft.com/office/drawing/2014/main" id="{2ED1C84F-DF8B-AF10-A038-1B7DE68163E0}"/>
                    </a:ext>
                  </a:extLst>
                </p:cNvPr>
                <p:cNvSpPr/>
                <p:nvPr/>
              </p:nvSpPr>
              <p:spPr>
                <a:xfrm>
                  <a:off x="7495772" y="1387347"/>
                  <a:ext cx="341507" cy="186450"/>
                </a:xfrm>
                <a:custGeom>
                  <a:avLst/>
                  <a:gdLst>
                    <a:gd name="connsiteX0" fmla="*/ 33 w 341507"/>
                    <a:gd name="connsiteY0" fmla="*/ 73024 h 186450"/>
                    <a:gd name="connsiteX1" fmla="*/ 341147 w 341507"/>
                    <a:gd name="connsiteY1" fmla="*/ 30 h 186450"/>
                    <a:gd name="connsiteX2" fmla="*/ 195104 w 341507"/>
                    <a:gd name="connsiteY2" fmla="*/ 181079 h 186450"/>
                    <a:gd name="connsiteX3" fmla="*/ 33 w 341507"/>
                    <a:gd name="connsiteY3" fmla="*/ 73024 h 186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1507" h="186450">
                      <a:moveTo>
                        <a:pt x="33" y="73024"/>
                      </a:moveTo>
                      <a:lnTo>
                        <a:pt x="341147" y="30"/>
                      </a:lnTo>
                      <a:cubicBezTo>
                        <a:pt x="341147" y="30"/>
                        <a:pt x="356519" y="146518"/>
                        <a:pt x="195104" y="181079"/>
                      </a:cubicBezTo>
                      <a:cubicBezTo>
                        <a:pt x="33690" y="215640"/>
                        <a:pt x="33" y="73024"/>
                        <a:pt x="33" y="73024"/>
                      </a:cubicBezTo>
                    </a:path>
                  </a:pathLst>
                </a:custGeom>
                <a:solidFill>
                  <a:srgbClr val="FFFFFF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1" name="Graphic 4">
                <a:extLst>
                  <a:ext uri="{FF2B5EF4-FFF2-40B4-BE49-F238E27FC236}">
                    <a16:creationId xmlns:a16="http://schemas.microsoft.com/office/drawing/2014/main" id="{618D5E1F-928D-0C7A-B0FC-F887EC303056}"/>
                  </a:ext>
                </a:extLst>
              </p:cNvPr>
              <p:cNvGrpSpPr/>
              <p:nvPr/>
            </p:nvGrpSpPr>
            <p:grpSpPr>
              <a:xfrm>
                <a:off x="10184227" y="3109135"/>
                <a:ext cx="537487" cy="537715"/>
                <a:chOff x="10184227" y="3109135"/>
                <a:chExt cx="537487" cy="537715"/>
              </a:xfrm>
            </p:grpSpPr>
            <p:sp>
              <p:nvSpPr>
                <p:cNvPr id="37" name="Freeform 34">
                  <a:extLst>
                    <a:ext uri="{FF2B5EF4-FFF2-40B4-BE49-F238E27FC236}">
                      <a16:creationId xmlns:a16="http://schemas.microsoft.com/office/drawing/2014/main" id="{5E42CD4B-AB76-8BD2-2FB2-03E90ADA5390}"/>
                    </a:ext>
                  </a:extLst>
                </p:cNvPr>
                <p:cNvSpPr/>
                <p:nvPr/>
              </p:nvSpPr>
              <p:spPr>
                <a:xfrm>
                  <a:off x="10184227" y="3109135"/>
                  <a:ext cx="537487" cy="537715"/>
                </a:xfrm>
                <a:custGeom>
                  <a:avLst/>
                  <a:gdLst>
                    <a:gd name="connsiteX0" fmla="*/ 334043 w 537487"/>
                    <a:gd name="connsiteY0" fmla="*/ 7844 h 537715"/>
                    <a:gd name="connsiteX1" fmla="*/ 529741 w 537487"/>
                    <a:gd name="connsiteY1" fmla="*/ 333682 h 537715"/>
                    <a:gd name="connsiteX2" fmla="*/ 204042 w 537487"/>
                    <a:gd name="connsiteY2" fmla="*/ 529463 h 537715"/>
                    <a:gd name="connsiteX3" fmla="*/ 8344 w 537487"/>
                    <a:gd name="connsiteY3" fmla="*/ 203625 h 537715"/>
                    <a:gd name="connsiteX4" fmla="*/ 334043 w 537487"/>
                    <a:gd name="connsiteY4" fmla="*/ 7844 h 537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7487" h="537715">
                      <a:moveTo>
                        <a:pt x="334043" y="7844"/>
                      </a:moveTo>
                      <a:cubicBezTo>
                        <a:pt x="478022" y="43755"/>
                        <a:pt x="565643" y="189642"/>
                        <a:pt x="529741" y="333682"/>
                      </a:cubicBezTo>
                      <a:cubicBezTo>
                        <a:pt x="493845" y="477721"/>
                        <a:pt x="348026" y="565379"/>
                        <a:pt x="204042" y="529463"/>
                      </a:cubicBezTo>
                      <a:cubicBezTo>
                        <a:pt x="60064" y="493551"/>
                        <a:pt x="-27557" y="347670"/>
                        <a:pt x="8344" y="203625"/>
                      </a:cubicBezTo>
                      <a:cubicBezTo>
                        <a:pt x="44241" y="59585"/>
                        <a:pt x="190065" y="-28068"/>
                        <a:pt x="334043" y="7844"/>
                      </a:cubicBezTo>
                    </a:path>
                  </a:pathLst>
                </a:custGeom>
                <a:solidFill>
                  <a:srgbClr val="C75A79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" name="Freeform 35">
                  <a:extLst>
                    <a:ext uri="{FF2B5EF4-FFF2-40B4-BE49-F238E27FC236}">
                      <a16:creationId xmlns:a16="http://schemas.microsoft.com/office/drawing/2014/main" id="{9051499E-29F2-22BD-2B22-9741AD34214E}"/>
                    </a:ext>
                  </a:extLst>
                </p:cNvPr>
                <p:cNvSpPr/>
                <p:nvPr/>
              </p:nvSpPr>
              <p:spPr>
                <a:xfrm>
                  <a:off x="10301102" y="3233502"/>
                  <a:ext cx="324247" cy="306295"/>
                </a:xfrm>
                <a:custGeom>
                  <a:avLst/>
                  <a:gdLst>
                    <a:gd name="connsiteX0" fmla="*/ 321833 w 324247"/>
                    <a:gd name="connsiteY0" fmla="*/ 148066 h 306295"/>
                    <a:gd name="connsiteX1" fmla="*/ 255981 w 324247"/>
                    <a:gd name="connsiteY1" fmla="*/ 38305 h 306295"/>
                    <a:gd name="connsiteX2" fmla="*/ 175349 w 324247"/>
                    <a:gd name="connsiteY2" fmla="*/ 57240 h 306295"/>
                    <a:gd name="connsiteX3" fmla="*/ 58175 w 324247"/>
                    <a:gd name="connsiteY3" fmla="*/ 6076 h 306295"/>
                    <a:gd name="connsiteX4" fmla="*/ 792 w 324247"/>
                    <a:gd name="connsiteY4" fmla="*/ 89206 h 306295"/>
                    <a:gd name="connsiteX5" fmla="*/ 113328 w 324247"/>
                    <a:gd name="connsiteY5" fmla="*/ 306099 h 306295"/>
                    <a:gd name="connsiteX6" fmla="*/ 314475 w 324247"/>
                    <a:gd name="connsiteY6" fmla="*/ 167448 h 306295"/>
                    <a:gd name="connsiteX7" fmla="*/ 321838 w 324247"/>
                    <a:gd name="connsiteY7" fmla="*/ 148085 h 306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4247" h="306295">
                      <a:moveTo>
                        <a:pt x="321833" y="148066"/>
                      </a:moveTo>
                      <a:cubicBezTo>
                        <a:pt x="333946" y="99565"/>
                        <a:pt x="304466" y="50423"/>
                        <a:pt x="255981" y="38305"/>
                      </a:cubicBezTo>
                      <a:cubicBezTo>
                        <a:pt x="227627" y="31216"/>
                        <a:pt x="197593" y="38271"/>
                        <a:pt x="175349" y="57240"/>
                      </a:cubicBezTo>
                      <a:cubicBezTo>
                        <a:pt x="157117" y="10741"/>
                        <a:pt x="104654" y="-12169"/>
                        <a:pt x="58175" y="6076"/>
                      </a:cubicBezTo>
                      <a:cubicBezTo>
                        <a:pt x="23915" y="19521"/>
                        <a:pt x="1224" y="52395"/>
                        <a:pt x="792" y="89206"/>
                      </a:cubicBezTo>
                      <a:cubicBezTo>
                        <a:pt x="-5934" y="168050"/>
                        <a:pt x="58413" y="269051"/>
                        <a:pt x="113328" y="306099"/>
                      </a:cubicBezTo>
                      <a:cubicBezTo>
                        <a:pt x="179195" y="299170"/>
                        <a:pt x="283402" y="240218"/>
                        <a:pt x="314475" y="167448"/>
                      </a:cubicBezTo>
                      <a:cubicBezTo>
                        <a:pt x="317671" y="161301"/>
                        <a:pt x="320143" y="154805"/>
                        <a:pt x="321838" y="148085"/>
                      </a:cubicBezTo>
                    </a:path>
                  </a:pathLst>
                </a:custGeom>
                <a:solidFill>
                  <a:srgbClr val="FFFFFF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AC974E8C-F80C-A360-7981-A4D7A241EB85}"/>
                  </a:ext>
                </a:extLst>
              </p:cNvPr>
              <p:cNvGrpSpPr/>
              <p:nvPr/>
            </p:nvGrpSpPr>
            <p:grpSpPr>
              <a:xfrm>
                <a:off x="9625217" y="1374163"/>
                <a:ext cx="1013422" cy="966793"/>
                <a:chOff x="9625217" y="1374163"/>
                <a:chExt cx="1013422" cy="966793"/>
              </a:xfrm>
            </p:grpSpPr>
            <p:sp>
              <p:nvSpPr>
                <p:cNvPr id="35" name="Freeform 32">
                  <a:extLst>
                    <a:ext uri="{FF2B5EF4-FFF2-40B4-BE49-F238E27FC236}">
                      <a16:creationId xmlns:a16="http://schemas.microsoft.com/office/drawing/2014/main" id="{B6A5330E-9F27-CCD2-0ED4-2A7E7DDCD197}"/>
                    </a:ext>
                  </a:extLst>
                </p:cNvPr>
                <p:cNvSpPr/>
                <p:nvPr/>
              </p:nvSpPr>
              <p:spPr>
                <a:xfrm rot="188256">
                  <a:off x="9803021" y="1441368"/>
                  <a:ext cx="773649" cy="783472"/>
                </a:xfrm>
                <a:custGeom>
                  <a:avLst/>
                  <a:gdLst>
                    <a:gd name="connsiteX0" fmla="*/ 705863 w 773649"/>
                    <a:gd name="connsiteY0" fmla="*/ 283786 h 783472"/>
                    <a:gd name="connsiteX1" fmla="*/ 616873 w 773649"/>
                    <a:gd name="connsiteY1" fmla="*/ 228156 h 783472"/>
                    <a:gd name="connsiteX2" fmla="*/ 421689 w 773649"/>
                    <a:gd name="connsiteY2" fmla="*/ 269600 h 783472"/>
                    <a:gd name="connsiteX3" fmla="*/ 432164 w 773649"/>
                    <a:gd name="connsiteY3" fmla="*/ 189144 h 783472"/>
                    <a:gd name="connsiteX4" fmla="*/ 431415 w 773649"/>
                    <a:gd name="connsiteY4" fmla="*/ 48549 h 783472"/>
                    <a:gd name="connsiteX5" fmla="*/ 392882 w 773649"/>
                    <a:gd name="connsiteY5" fmla="*/ 6944 h 783472"/>
                    <a:gd name="connsiteX6" fmla="*/ 294453 w 773649"/>
                    <a:gd name="connsiteY6" fmla="*/ 43178 h 783472"/>
                    <a:gd name="connsiteX7" fmla="*/ 294453 w 773649"/>
                    <a:gd name="connsiteY7" fmla="*/ 43227 h 783472"/>
                    <a:gd name="connsiteX8" fmla="*/ 253270 w 773649"/>
                    <a:gd name="connsiteY8" fmla="*/ 246813 h 783472"/>
                    <a:gd name="connsiteX9" fmla="*/ 154783 w 773649"/>
                    <a:gd name="connsiteY9" fmla="*/ 378413 h 783472"/>
                    <a:gd name="connsiteX10" fmla="*/ 631 w 773649"/>
                    <a:gd name="connsiteY10" fmla="*/ 417639 h 783472"/>
                    <a:gd name="connsiteX11" fmla="*/ 81486 w 773649"/>
                    <a:gd name="connsiteY11" fmla="*/ 783558 h 783472"/>
                    <a:gd name="connsiteX12" fmla="*/ 208114 w 773649"/>
                    <a:gd name="connsiteY12" fmla="*/ 750695 h 783472"/>
                    <a:gd name="connsiteX13" fmla="*/ 285695 w 773649"/>
                    <a:gd name="connsiteY13" fmla="*/ 741116 h 783472"/>
                    <a:gd name="connsiteX14" fmla="*/ 311079 w 773649"/>
                    <a:gd name="connsiteY14" fmla="*/ 749070 h 783472"/>
                    <a:gd name="connsiteX15" fmla="*/ 715598 w 773649"/>
                    <a:gd name="connsiteY15" fmla="*/ 655635 h 783472"/>
                    <a:gd name="connsiteX16" fmla="*/ 773544 w 773649"/>
                    <a:gd name="connsiteY16" fmla="*/ 577714 h 783472"/>
                    <a:gd name="connsiteX17" fmla="*/ 773539 w 773649"/>
                    <a:gd name="connsiteY17" fmla="*/ 577689 h 783472"/>
                    <a:gd name="connsiteX18" fmla="*/ 772756 w 773649"/>
                    <a:gd name="connsiteY18" fmla="*/ 573311 h 783472"/>
                    <a:gd name="connsiteX19" fmla="*/ 740117 w 773649"/>
                    <a:gd name="connsiteY19" fmla="*/ 533594 h 783472"/>
                    <a:gd name="connsiteX20" fmla="*/ 744416 w 773649"/>
                    <a:gd name="connsiteY20" fmla="*/ 485091 h 783472"/>
                    <a:gd name="connsiteX21" fmla="*/ 744416 w 773649"/>
                    <a:gd name="connsiteY21" fmla="*/ 485208 h 783472"/>
                    <a:gd name="connsiteX22" fmla="*/ 710775 w 773649"/>
                    <a:gd name="connsiteY22" fmla="*/ 438689 h 783472"/>
                    <a:gd name="connsiteX23" fmla="*/ 720607 w 773649"/>
                    <a:gd name="connsiteY23" fmla="*/ 382009 h 783472"/>
                    <a:gd name="connsiteX24" fmla="*/ 694766 w 773649"/>
                    <a:gd name="connsiteY24" fmla="*/ 337198 h 783472"/>
                    <a:gd name="connsiteX25" fmla="*/ 705951 w 773649"/>
                    <a:gd name="connsiteY25" fmla="*/ 283820 h 783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73649" h="783472">
                      <a:moveTo>
                        <a:pt x="705863" y="283786"/>
                      </a:moveTo>
                      <a:cubicBezTo>
                        <a:pt x="696643" y="243840"/>
                        <a:pt x="656802" y="218935"/>
                        <a:pt x="616873" y="228156"/>
                      </a:cubicBezTo>
                      <a:lnTo>
                        <a:pt x="421689" y="269600"/>
                      </a:lnTo>
                      <a:cubicBezTo>
                        <a:pt x="424748" y="247076"/>
                        <a:pt x="428312" y="219949"/>
                        <a:pt x="432164" y="189144"/>
                      </a:cubicBezTo>
                      <a:cubicBezTo>
                        <a:pt x="443348" y="99684"/>
                        <a:pt x="444948" y="74732"/>
                        <a:pt x="431415" y="48549"/>
                      </a:cubicBezTo>
                      <a:cubicBezTo>
                        <a:pt x="422292" y="31646"/>
                        <a:pt x="409034" y="17332"/>
                        <a:pt x="392882" y="6944"/>
                      </a:cubicBezTo>
                      <a:cubicBezTo>
                        <a:pt x="355700" y="-10241"/>
                        <a:pt x="311633" y="5981"/>
                        <a:pt x="294453" y="43178"/>
                      </a:cubicBezTo>
                      <a:lnTo>
                        <a:pt x="294453" y="43227"/>
                      </a:lnTo>
                      <a:cubicBezTo>
                        <a:pt x="287246" y="81659"/>
                        <a:pt x="284630" y="187651"/>
                        <a:pt x="253270" y="246813"/>
                      </a:cubicBezTo>
                      <a:cubicBezTo>
                        <a:pt x="227414" y="295494"/>
                        <a:pt x="194192" y="339884"/>
                        <a:pt x="154783" y="378413"/>
                      </a:cubicBezTo>
                      <a:cubicBezTo>
                        <a:pt x="103406" y="391474"/>
                        <a:pt x="52022" y="404549"/>
                        <a:pt x="631" y="417639"/>
                      </a:cubicBezTo>
                      <a:cubicBezTo>
                        <a:pt x="27607" y="539588"/>
                        <a:pt x="54559" y="661560"/>
                        <a:pt x="81486" y="783558"/>
                      </a:cubicBezTo>
                      <a:cubicBezTo>
                        <a:pt x="134140" y="770836"/>
                        <a:pt x="173947" y="760415"/>
                        <a:pt x="208114" y="750695"/>
                      </a:cubicBezTo>
                      <a:cubicBezTo>
                        <a:pt x="228538" y="744857"/>
                        <a:pt x="254821" y="730837"/>
                        <a:pt x="285695" y="741116"/>
                      </a:cubicBezTo>
                      <a:cubicBezTo>
                        <a:pt x="297604" y="745100"/>
                        <a:pt x="306469" y="750136"/>
                        <a:pt x="311079" y="749070"/>
                      </a:cubicBezTo>
                      <a:lnTo>
                        <a:pt x="715598" y="655635"/>
                      </a:lnTo>
                      <a:cubicBezTo>
                        <a:pt x="753105" y="650128"/>
                        <a:pt x="779049" y="615242"/>
                        <a:pt x="773544" y="577714"/>
                      </a:cubicBezTo>
                      <a:cubicBezTo>
                        <a:pt x="773544" y="577704"/>
                        <a:pt x="773539" y="577699"/>
                        <a:pt x="773539" y="577689"/>
                      </a:cubicBezTo>
                      <a:cubicBezTo>
                        <a:pt x="773330" y="576230"/>
                        <a:pt x="773053" y="574771"/>
                        <a:pt x="772756" y="573311"/>
                      </a:cubicBezTo>
                      <a:cubicBezTo>
                        <a:pt x="767353" y="556386"/>
                        <a:pt x="755673" y="542171"/>
                        <a:pt x="740117" y="533594"/>
                      </a:cubicBezTo>
                      <a:cubicBezTo>
                        <a:pt x="747965" y="518649"/>
                        <a:pt x="749517" y="501184"/>
                        <a:pt x="744416" y="485091"/>
                      </a:cubicBezTo>
                      <a:lnTo>
                        <a:pt x="744416" y="485208"/>
                      </a:lnTo>
                      <a:cubicBezTo>
                        <a:pt x="739942" y="465792"/>
                        <a:pt x="727809" y="449013"/>
                        <a:pt x="710775" y="438689"/>
                      </a:cubicBezTo>
                      <a:cubicBezTo>
                        <a:pt x="721565" y="421898"/>
                        <a:pt x="725110" y="401456"/>
                        <a:pt x="720607" y="382009"/>
                      </a:cubicBezTo>
                      <a:cubicBezTo>
                        <a:pt x="717918" y="364357"/>
                        <a:pt x="708693" y="348361"/>
                        <a:pt x="694766" y="337198"/>
                      </a:cubicBezTo>
                      <a:cubicBezTo>
                        <a:pt x="704803" y="321335"/>
                        <a:pt x="708776" y="302380"/>
                        <a:pt x="705951" y="283820"/>
                      </a:cubicBezTo>
                    </a:path>
                  </a:pathLst>
                </a:custGeom>
                <a:solidFill>
                  <a:srgbClr val="FFFFFF"/>
                </a:solidFill>
                <a:ln w="48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" name="Freeform 33">
                  <a:extLst>
                    <a:ext uri="{FF2B5EF4-FFF2-40B4-BE49-F238E27FC236}">
                      <a16:creationId xmlns:a16="http://schemas.microsoft.com/office/drawing/2014/main" id="{5EED3930-A850-63C0-D575-A85D716A565D}"/>
                    </a:ext>
                  </a:extLst>
                </p:cNvPr>
                <p:cNvSpPr/>
                <p:nvPr/>
              </p:nvSpPr>
              <p:spPr>
                <a:xfrm rot="188256">
                  <a:off x="9666517" y="1756975"/>
                  <a:ext cx="332243" cy="526880"/>
                </a:xfrm>
                <a:custGeom>
                  <a:avLst/>
                  <a:gdLst>
                    <a:gd name="connsiteX0" fmla="*/ 24584 w 332243"/>
                    <a:gd name="connsiteY0" fmla="*/ 40733 h 526880"/>
                    <a:gd name="connsiteX1" fmla="*/ 196835 w 332243"/>
                    <a:gd name="connsiteY1" fmla="*/ 953 h 526880"/>
                    <a:gd name="connsiteX2" fmla="*/ 233916 w 332243"/>
                    <a:gd name="connsiteY2" fmla="*/ 24108 h 526880"/>
                    <a:gd name="connsiteX3" fmla="*/ 233924 w 332243"/>
                    <a:gd name="connsiteY3" fmla="*/ 24144 h 526880"/>
                    <a:gd name="connsiteX4" fmla="*/ 332046 w 332243"/>
                    <a:gd name="connsiteY4" fmla="*/ 449337 h 526880"/>
                    <a:gd name="connsiteX5" fmla="*/ 308883 w 332243"/>
                    <a:gd name="connsiteY5" fmla="*/ 486437 h 526880"/>
                    <a:gd name="connsiteX6" fmla="*/ 308865 w 332243"/>
                    <a:gd name="connsiteY6" fmla="*/ 486441 h 526880"/>
                    <a:gd name="connsiteX7" fmla="*/ 136629 w 332243"/>
                    <a:gd name="connsiteY7" fmla="*/ 526231 h 526880"/>
                    <a:gd name="connsiteX8" fmla="*/ 99530 w 332243"/>
                    <a:gd name="connsiteY8" fmla="*/ 503040 h 526880"/>
                    <a:gd name="connsiteX9" fmla="*/ 99530 w 332243"/>
                    <a:gd name="connsiteY9" fmla="*/ 503040 h 526880"/>
                    <a:gd name="connsiteX10" fmla="*/ 1403 w 332243"/>
                    <a:gd name="connsiteY10" fmla="*/ 77848 h 526880"/>
                    <a:gd name="connsiteX11" fmla="*/ 24584 w 332243"/>
                    <a:gd name="connsiteY11" fmla="*/ 40734 h 526880"/>
                    <a:gd name="connsiteX12" fmla="*/ 24584 w 332243"/>
                    <a:gd name="connsiteY12" fmla="*/ 40733 h 52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32243" h="526880">
                      <a:moveTo>
                        <a:pt x="24584" y="40733"/>
                      </a:moveTo>
                      <a:lnTo>
                        <a:pt x="196835" y="953"/>
                      </a:lnTo>
                      <a:cubicBezTo>
                        <a:pt x="213466" y="-2897"/>
                        <a:pt x="230067" y="7470"/>
                        <a:pt x="233916" y="24108"/>
                      </a:cubicBezTo>
                      <a:cubicBezTo>
                        <a:pt x="233918" y="24120"/>
                        <a:pt x="233921" y="24132"/>
                        <a:pt x="233924" y="24144"/>
                      </a:cubicBezTo>
                      <a:lnTo>
                        <a:pt x="332046" y="449337"/>
                      </a:lnTo>
                      <a:cubicBezTo>
                        <a:pt x="335890" y="465981"/>
                        <a:pt x="325520" y="482591"/>
                        <a:pt x="308883" y="486437"/>
                      </a:cubicBezTo>
                      <a:cubicBezTo>
                        <a:pt x="308877" y="486438"/>
                        <a:pt x="308871" y="486440"/>
                        <a:pt x="308865" y="486441"/>
                      </a:cubicBezTo>
                      <a:lnTo>
                        <a:pt x="136629" y="526231"/>
                      </a:lnTo>
                      <a:cubicBezTo>
                        <a:pt x="119983" y="530074"/>
                        <a:pt x="103374" y="519693"/>
                        <a:pt x="99530" y="503040"/>
                      </a:cubicBezTo>
                      <a:cubicBezTo>
                        <a:pt x="99530" y="503040"/>
                        <a:pt x="99530" y="503040"/>
                        <a:pt x="99530" y="503040"/>
                      </a:cubicBezTo>
                      <a:lnTo>
                        <a:pt x="1403" y="77848"/>
                      </a:lnTo>
                      <a:cubicBezTo>
                        <a:pt x="-2440" y="61195"/>
                        <a:pt x="7938" y="44578"/>
                        <a:pt x="24584" y="40734"/>
                      </a:cubicBezTo>
                      <a:cubicBezTo>
                        <a:pt x="24584" y="40734"/>
                        <a:pt x="24584" y="40734"/>
                        <a:pt x="24584" y="40733"/>
                      </a:cubicBezTo>
                    </a:path>
                  </a:pathLst>
                </a:custGeom>
                <a:solidFill>
                  <a:srgbClr val="B5244D"/>
                </a:solidFill>
                <a:ln w="485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" name="Graphic 4">
                <a:extLst>
                  <a:ext uri="{FF2B5EF4-FFF2-40B4-BE49-F238E27FC236}">
                    <a16:creationId xmlns:a16="http://schemas.microsoft.com/office/drawing/2014/main" id="{EF03FAB1-095B-ED48-369A-F578E24E680C}"/>
                  </a:ext>
                </a:extLst>
              </p:cNvPr>
              <p:cNvGrpSpPr/>
              <p:nvPr/>
            </p:nvGrpSpPr>
            <p:grpSpPr>
              <a:xfrm>
                <a:off x="7576344" y="1841039"/>
                <a:ext cx="1866297" cy="1160137"/>
                <a:chOff x="7576344" y="1841039"/>
                <a:chExt cx="1866297" cy="1160137"/>
              </a:xfrm>
            </p:grpSpPr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E74A6CCB-3D99-A748-F99C-AFCB72968FF5}"/>
                    </a:ext>
                  </a:extLst>
                </p:cNvPr>
                <p:cNvSpPr/>
                <p:nvPr/>
              </p:nvSpPr>
              <p:spPr>
                <a:xfrm rot="419999">
                  <a:off x="7622331" y="2033970"/>
                  <a:ext cx="1698993" cy="858978"/>
                </a:xfrm>
                <a:custGeom>
                  <a:avLst/>
                  <a:gdLst>
                    <a:gd name="connsiteX0" fmla="*/ 48261 w 1698993"/>
                    <a:gd name="connsiteY0" fmla="*/ 80277 h 858978"/>
                    <a:gd name="connsiteX1" fmla="*/ 1610228 w 1698993"/>
                    <a:gd name="connsiteY1" fmla="*/ 252 h 858978"/>
                    <a:gd name="connsiteX2" fmla="*/ 1664177 w 1698993"/>
                    <a:gd name="connsiteY2" fmla="*/ 49652 h 858978"/>
                    <a:gd name="connsiteX3" fmla="*/ 1699058 w 1698993"/>
                    <a:gd name="connsiteY3" fmla="*/ 659634 h 858978"/>
                    <a:gd name="connsiteX4" fmla="*/ 1651093 w 1698993"/>
                    <a:gd name="connsiteY4" fmla="*/ 714864 h 858978"/>
                    <a:gd name="connsiteX5" fmla="*/ 1439168 w 1698993"/>
                    <a:gd name="connsiteY5" fmla="*/ 727011 h 858978"/>
                    <a:gd name="connsiteX6" fmla="*/ 1519892 w 1698993"/>
                    <a:gd name="connsiteY6" fmla="*/ 859186 h 858978"/>
                    <a:gd name="connsiteX7" fmla="*/ 1237778 w 1698993"/>
                    <a:gd name="connsiteY7" fmla="*/ 738517 h 858978"/>
                    <a:gd name="connsiteX8" fmla="*/ 89126 w 1698993"/>
                    <a:gd name="connsiteY8" fmla="*/ 794879 h 858978"/>
                    <a:gd name="connsiteX9" fmla="*/ 35182 w 1698993"/>
                    <a:gd name="connsiteY9" fmla="*/ 745489 h 858978"/>
                    <a:gd name="connsiteX10" fmla="*/ 301 w 1698993"/>
                    <a:gd name="connsiteY10" fmla="*/ 135507 h 858978"/>
                    <a:gd name="connsiteX11" fmla="*/ 48261 w 1698993"/>
                    <a:gd name="connsiteY11" fmla="*/ 80277 h 858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98993" h="858978">
                      <a:moveTo>
                        <a:pt x="48261" y="80277"/>
                      </a:moveTo>
                      <a:lnTo>
                        <a:pt x="1610228" y="252"/>
                      </a:lnTo>
                      <a:cubicBezTo>
                        <a:pt x="1638727" y="-923"/>
                        <a:pt x="1662831" y="21146"/>
                        <a:pt x="1664177" y="49652"/>
                      </a:cubicBezTo>
                      <a:lnTo>
                        <a:pt x="1699058" y="659634"/>
                      </a:lnTo>
                      <a:cubicBezTo>
                        <a:pt x="1700967" y="688106"/>
                        <a:pt x="1679539" y="712779"/>
                        <a:pt x="1651093" y="714864"/>
                      </a:cubicBezTo>
                      <a:lnTo>
                        <a:pt x="1439168" y="727011"/>
                      </a:lnTo>
                      <a:lnTo>
                        <a:pt x="1519892" y="859186"/>
                      </a:lnTo>
                      <a:lnTo>
                        <a:pt x="1237778" y="738517"/>
                      </a:lnTo>
                      <a:lnTo>
                        <a:pt x="89126" y="794879"/>
                      </a:lnTo>
                      <a:cubicBezTo>
                        <a:pt x="60630" y="796050"/>
                        <a:pt x="36533" y="773991"/>
                        <a:pt x="35182" y="745489"/>
                      </a:cubicBezTo>
                      <a:lnTo>
                        <a:pt x="301" y="135507"/>
                      </a:lnTo>
                      <a:cubicBezTo>
                        <a:pt x="-1610" y="107036"/>
                        <a:pt x="19815" y="82364"/>
                        <a:pt x="48261" y="80277"/>
                      </a:cubicBezTo>
                    </a:path>
                  </a:pathLst>
                </a:custGeom>
                <a:solidFill>
                  <a:srgbClr val="343741">
                    <a:alpha val="31000"/>
                  </a:srgbClr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D6A2C7C3-174B-98EA-D0FD-3167B25C9E35}"/>
                    </a:ext>
                  </a:extLst>
                </p:cNvPr>
                <p:cNvSpPr/>
                <p:nvPr/>
              </p:nvSpPr>
              <p:spPr>
                <a:xfrm rot="419999">
                  <a:off x="7697651" y="1949267"/>
                  <a:ext cx="1699003" cy="858973"/>
                </a:xfrm>
                <a:custGeom>
                  <a:avLst/>
                  <a:gdLst>
                    <a:gd name="connsiteX0" fmla="*/ 89136 w 1699003"/>
                    <a:gd name="connsiteY0" fmla="*/ 794872 h 858973"/>
                    <a:gd name="connsiteX1" fmla="*/ 1237788 w 1699003"/>
                    <a:gd name="connsiteY1" fmla="*/ 738509 h 858973"/>
                    <a:gd name="connsiteX2" fmla="*/ 1519907 w 1699003"/>
                    <a:gd name="connsiteY2" fmla="*/ 859164 h 858973"/>
                    <a:gd name="connsiteX3" fmla="*/ 1439198 w 1699003"/>
                    <a:gd name="connsiteY3" fmla="*/ 726975 h 858973"/>
                    <a:gd name="connsiteX4" fmla="*/ 1651122 w 1699003"/>
                    <a:gd name="connsiteY4" fmla="*/ 714827 h 858973"/>
                    <a:gd name="connsiteX5" fmla="*/ 1699083 w 1699003"/>
                    <a:gd name="connsiteY5" fmla="*/ 659592 h 858973"/>
                    <a:gd name="connsiteX6" fmla="*/ 1664206 w 1699003"/>
                    <a:gd name="connsiteY6" fmla="*/ 49615 h 858973"/>
                    <a:gd name="connsiteX7" fmla="*/ 1610243 w 1699003"/>
                    <a:gd name="connsiteY7" fmla="*/ 235 h 858973"/>
                    <a:gd name="connsiteX8" fmla="*/ 48276 w 1699003"/>
                    <a:gd name="connsiteY8" fmla="*/ 80260 h 858973"/>
                    <a:gd name="connsiteX9" fmla="*/ 316 w 1699003"/>
                    <a:gd name="connsiteY9" fmla="*/ 135490 h 858973"/>
                    <a:gd name="connsiteX10" fmla="*/ 35197 w 1699003"/>
                    <a:gd name="connsiteY10" fmla="*/ 745472 h 858973"/>
                    <a:gd name="connsiteX11" fmla="*/ 89141 w 1699003"/>
                    <a:gd name="connsiteY11" fmla="*/ 794872 h 858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99003" h="858973">
                      <a:moveTo>
                        <a:pt x="89136" y="794872"/>
                      </a:moveTo>
                      <a:lnTo>
                        <a:pt x="1237788" y="738509"/>
                      </a:lnTo>
                      <a:lnTo>
                        <a:pt x="1519907" y="859164"/>
                      </a:lnTo>
                      <a:lnTo>
                        <a:pt x="1439198" y="726975"/>
                      </a:lnTo>
                      <a:lnTo>
                        <a:pt x="1651122" y="714827"/>
                      </a:lnTo>
                      <a:cubicBezTo>
                        <a:pt x="1679568" y="712738"/>
                        <a:pt x="1700996" y="688065"/>
                        <a:pt x="1699083" y="659592"/>
                      </a:cubicBezTo>
                      <a:lnTo>
                        <a:pt x="1664206" y="49615"/>
                      </a:lnTo>
                      <a:cubicBezTo>
                        <a:pt x="1662847" y="21112"/>
                        <a:pt x="1638743" y="-946"/>
                        <a:pt x="1610243" y="235"/>
                      </a:cubicBezTo>
                      <a:lnTo>
                        <a:pt x="48276" y="80260"/>
                      </a:lnTo>
                      <a:cubicBezTo>
                        <a:pt x="19831" y="82349"/>
                        <a:pt x="-1592" y="107020"/>
                        <a:pt x="316" y="135490"/>
                      </a:cubicBezTo>
                      <a:lnTo>
                        <a:pt x="35197" y="745472"/>
                      </a:lnTo>
                      <a:cubicBezTo>
                        <a:pt x="36546" y="773974"/>
                        <a:pt x="60643" y="796043"/>
                        <a:pt x="89141" y="794872"/>
                      </a:cubicBezTo>
                    </a:path>
                  </a:pathLst>
                </a:custGeom>
                <a:solidFill>
                  <a:srgbClr val="4E6DAA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78345D67-56F5-E21A-4616-1C3073D89F2F}"/>
                    </a:ext>
                  </a:extLst>
                </p:cNvPr>
                <p:cNvSpPr/>
                <p:nvPr/>
              </p:nvSpPr>
              <p:spPr>
                <a:xfrm rot="419999">
                  <a:off x="7868320" y="2100791"/>
                  <a:ext cx="380634" cy="380840"/>
                </a:xfrm>
                <a:custGeom>
                  <a:avLst/>
                  <a:gdLst>
                    <a:gd name="connsiteX0" fmla="*/ 380550 w 380634"/>
                    <a:gd name="connsiteY0" fmla="*/ 179762 h 380840"/>
                    <a:gd name="connsiteX1" fmla="*/ 201448 w 380634"/>
                    <a:gd name="connsiteY1" fmla="*/ 380744 h 380840"/>
                    <a:gd name="connsiteX2" fmla="*/ 551 w 380634"/>
                    <a:gd name="connsiteY2" fmla="*/ 201565 h 380840"/>
                    <a:gd name="connsiteX3" fmla="*/ 179650 w 380634"/>
                    <a:gd name="connsiteY3" fmla="*/ 583 h 380840"/>
                    <a:gd name="connsiteX4" fmla="*/ 380465 w 380634"/>
                    <a:gd name="connsiteY4" fmla="*/ 178271 h 380840"/>
                    <a:gd name="connsiteX5" fmla="*/ 380550 w 380634"/>
                    <a:gd name="connsiteY5" fmla="*/ 179762 h 380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0634" h="380840">
                      <a:moveTo>
                        <a:pt x="380550" y="179762"/>
                      </a:moveTo>
                      <a:cubicBezTo>
                        <a:pt x="386568" y="284740"/>
                        <a:pt x="306381" y="374723"/>
                        <a:pt x="201448" y="380744"/>
                      </a:cubicBezTo>
                      <a:cubicBezTo>
                        <a:pt x="96513" y="386765"/>
                        <a:pt x="6569" y="306543"/>
                        <a:pt x="551" y="201565"/>
                      </a:cubicBezTo>
                      <a:cubicBezTo>
                        <a:pt x="-5467" y="96587"/>
                        <a:pt x="74718" y="6605"/>
                        <a:pt x="179650" y="583"/>
                      </a:cubicBezTo>
                      <a:cubicBezTo>
                        <a:pt x="284150" y="-5827"/>
                        <a:pt x="374058" y="73727"/>
                        <a:pt x="380465" y="178271"/>
                      </a:cubicBezTo>
                      <a:cubicBezTo>
                        <a:pt x="380495" y="178768"/>
                        <a:pt x="380523" y="179265"/>
                        <a:pt x="380550" y="179762"/>
                      </a:cubicBezTo>
                    </a:path>
                  </a:pathLst>
                </a:custGeom>
                <a:solidFill>
                  <a:srgbClr val="FFFFFF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Freeform 26">
                  <a:extLst>
                    <a:ext uri="{FF2B5EF4-FFF2-40B4-BE49-F238E27FC236}">
                      <a16:creationId xmlns:a16="http://schemas.microsoft.com/office/drawing/2014/main" id="{5E4624F6-CF48-0298-5752-7BF83C355D87}"/>
                    </a:ext>
                  </a:extLst>
                </p:cNvPr>
                <p:cNvSpPr/>
                <p:nvPr/>
              </p:nvSpPr>
              <p:spPr>
                <a:xfrm rot="419999">
                  <a:off x="7991794" y="2183704"/>
                  <a:ext cx="137935" cy="137994"/>
                </a:xfrm>
                <a:custGeom>
                  <a:avLst/>
                  <a:gdLst>
                    <a:gd name="connsiteX0" fmla="*/ 138078 w 137935"/>
                    <a:gd name="connsiteY0" fmla="*/ 65270 h 137994"/>
                    <a:gd name="connsiteX1" fmla="*/ 73190 w 137935"/>
                    <a:gd name="connsiteY1" fmla="*/ 138117 h 137994"/>
                    <a:gd name="connsiteX2" fmla="*/ 374 w 137935"/>
                    <a:gd name="connsiteY2" fmla="*/ 73201 h 137994"/>
                    <a:gd name="connsiteX3" fmla="*/ 65263 w 137935"/>
                    <a:gd name="connsiteY3" fmla="*/ 354 h 137994"/>
                    <a:gd name="connsiteX4" fmla="*/ 65309 w 137935"/>
                    <a:gd name="connsiteY4" fmla="*/ 351 h 137994"/>
                    <a:gd name="connsiteX5" fmla="*/ 138078 w 137935"/>
                    <a:gd name="connsiteY5" fmla="*/ 65270 h 137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7935" h="137994">
                      <a:moveTo>
                        <a:pt x="138078" y="65270"/>
                      </a:moveTo>
                      <a:cubicBezTo>
                        <a:pt x="140267" y="103312"/>
                        <a:pt x="111216" y="135927"/>
                        <a:pt x="73190" y="138117"/>
                      </a:cubicBezTo>
                      <a:cubicBezTo>
                        <a:pt x="35164" y="140306"/>
                        <a:pt x="2563" y="111242"/>
                        <a:pt x="374" y="73201"/>
                      </a:cubicBezTo>
                      <a:cubicBezTo>
                        <a:pt x="-1815" y="35158"/>
                        <a:pt x="27237" y="2544"/>
                        <a:pt x="65263" y="354"/>
                      </a:cubicBezTo>
                      <a:cubicBezTo>
                        <a:pt x="65278" y="353"/>
                        <a:pt x="65294" y="352"/>
                        <a:pt x="65309" y="351"/>
                      </a:cubicBezTo>
                      <a:cubicBezTo>
                        <a:pt x="103318" y="-1812"/>
                        <a:pt x="135890" y="27246"/>
                        <a:pt x="138078" y="65270"/>
                      </a:cubicBezTo>
                    </a:path>
                  </a:pathLst>
                </a:custGeom>
                <a:solidFill>
                  <a:srgbClr val="889DC6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" name="Freeform 27">
                  <a:extLst>
                    <a:ext uri="{FF2B5EF4-FFF2-40B4-BE49-F238E27FC236}">
                      <a16:creationId xmlns:a16="http://schemas.microsoft.com/office/drawing/2014/main" id="{79A186EF-3A69-D869-D796-820400B54A9C}"/>
                    </a:ext>
                  </a:extLst>
                </p:cNvPr>
                <p:cNvSpPr/>
                <p:nvPr/>
              </p:nvSpPr>
              <p:spPr>
                <a:xfrm rot="419999">
                  <a:off x="7908349" y="2335789"/>
                  <a:ext cx="285431" cy="151919"/>
                </a:xfrm>
                <a:custGeom>
                  <a:avLst/>
                  <a:gdLst>
                    <a:gd name="connsiteX0" fmla="*/ 285673 w 285431"/>
                    <a:gd name="connsiteY0" fmla="*/ 79051 h 151919"/>
                    <a:gd name="connsiteX1" fmla="*/ 146629 w 285431"/>
                    <a:gd name="connsiteY1" fmla="*/ 151865 h 151919"/>
                    <a:gd name="connsiteX2" fmla="*/ 241 w 285431"/>
                    <a:gd name="connsiteY2" fmla="*/ 95386 h 151919"/>
                    <a:gd name="connsiteX3" fmla="*/ 213322 w 285431"/>
                    <a:gd name="connsiteY3" fmla="*/ 14502 h 151919"/>
                    <a:gd name="connsiteX4" fmla="*/ 285673 w 285431"/>
                    <a:gd name="connsiteY4" fmla="*/ 79051 h 151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431" h="151919">
                      <a:moveTo>
                        <a:pt x="285673" y="79051"/>
                      </a:moveTo>
                      <a:cubicBezTo>
                        <a:pt x="251997" y="122256"/>
                        <a:pt x="201307" y="148801"/>
                        <a:pt x="146629" y="151865"/>
                      </a:cubicBezTo>
                      <a:cubicBezTo>
                        <a:pt x="91972" y="155060"/>
                        <a:pt x="38601" y="134469"/>
                        <a:pt x="241" y="95386"/>
                      </a:cubicBezTo>
                      <a:cubicBezTo>
                        <a:pt x="36756" y="14185"/>
                        <a:pt x="132155" y="-22028"/>
                        <a:pt x="213322" y="14502"/>
                      </a:cubicBezTo>
                      <a:cubicBezTo>
                        <a:pt x="243489" y="28080"/>
                        <a:pt x="268749" y="50616"/>
                        <a:pt x="285673" y="79051"/>
                      </a:cubicBezTo>
                    </a:path>
                  </a:pathLst>
                </a:custGeom>
                <a:solidFill>
                  <a:srgbClr val="889DC6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" name="Freeform 28">
                  <a:extLst>
                    <a:ext uri="{FF2B5EF4-FFF2-40B4-BE49-F238E27FC236}">
                      <a16:creationId xmlns:a16="http://schemas.microsoft.com/office/drawing/2014/main" id="{B56A5EAE-6824-DC7C-FEC4-464420A88BC0}"/>
                    </a:ext>
                  </a:extLst>
                </p:cNvPr>
                <p:cNvSpPr/>
                <p:nvPr/>
              </p:nvSpPr>
              <p:spPr>
                <a:xfrm rot="419999">
                  <a:off x="8387113" y="2181832"/>
                  <a:ext cx="514366" cy="67915"/>
                </a:xfrm>
                <a:custGeom>
                  <a:avLst/>
                  <a:gdLst>
                    <a:gd name="connsiteX0" fmla="*/ 24767 w 514366"/>
                    <a:gd name="connsiteY0" fmla="*/ 68112 h 67915"/>
                    <a:gd name="connsiteX1" fmla="*/ 492424 w 514366"/>
                    <a:gd name="connsiteY1" fmla="*/ 46364 h 67915"/>
                    <a:gd name="connsiteX2" fmla="*/ 514693 w 514366"/>
                    <a:gd name="connsiteY2" fmla="*/ 22527 h 67915"/>
                    <a:gd name="connsiteX3" fmla="*/ 490865 w 514366"/>
                    <a:gd name="connsiteY3" fmla="*/ 251 h 67915"/>
                    <a:gd name="connsiteX4" fmla="*/ 490283 w 514366"/>
                    <a:gd name="connsiteY4" fmla="*/ 278 h 67915"/>
                    <a:gd name="connsiteX5" fmla="*/ 22630 w 514366"/>
                    <a:gd name="connsiteY5" fmla="*/ 22026 h 67915"/>
                    <a:gd name="connsiteX6" fmla="*/ 353 w 514366"/>
                    <a:gd name="connsiteY6" fmla="*/ 45853 h 67915"/>
                    <a:gd name="connsiteX7" fmla="*/ 24169 w 514366"/>
                    <a:gd name="connsiteY7" fmla="*/ 68140 h 67915"/>
                    <a:gd name="connsiteX8" fmla="*/ 24767 w 514366"/>
                    <a:gd name="connsiteY8" fmla="*/ 68112 h 67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4366" h="67915">
                      <a:moveTo>
                        <a:pt x="24767" y="68112"/>
                      </a:moveTo>
                      <a:lnTo>
                        <a:pt x="492424" y="46364"/>
                      </a:lnTo>
                      <a:cubicBezTo>
                        <a:pt x="505154" y="45933"/>
                        <a:pt x="515120" y="35260"/>
                        <a:pt x="514693" y="22527"/>
                      </a:cubicBezTo>
                      <a:cubicBezTo>
                        <a:pt x="514260" y="9793"/>
                        <a:pt x="503590" y="-180"/>
                        <a:pt x="490865" y="251"/>
                      </a:cubicBezTo>
                      <a:cubicBezTo>
                        <a:pt x="490671" y="258"/>
                        <a:pt x="490477" y="267"/>
                        <a:pt x="490283" y="278"/>
                      </a:cubicBezTo>
                      <a:lnTo>
                        <a:pt x="22630" y="22026"/>
                      </a:lnTo>
                      <a:cubicBezTo>
                        <a:pt x="9902" y="22451"/>
                        <a:pt x="-72" y="33119"/>
                        <a:pt x="353" y="45853"/>
                      </a:cubicBezTo>
                      <a:cubicBezTo>
                        <a:pt x="778" y="58587"/>
                        <a:pt x="11441" y="68565"/>
                        <a:pt x="24169" y="68140"/>
                      </a:cubicBezTo>
                      <a:cubicBezTo>
                        <a:pt x="24369" y="68133"/>
                        <a:pt x="24568" y="68124"/>
                        <a:pt x="24767" y="68112"/>
                      </a:cubicBezTo>
                    </a:path>
                  </a:pathLst>
                </a:custGeom>
                <a:solidFill>
                  <a:srgbClr val="FFFFFF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reeform 29">
                  <a:extLst>
                    <a:ext uri="{FF2B5EF4-FFF2-40B4-BE49-F238E27FC236}">
                      <a16:creationId xmlns:a16="http://schemas.microsoft.com/office/drawing/2014/main" id="{E6256B6E-8181-75A7-6244-1A470FE7A8CE}"/>
                    </a:ext>
                  </a:extLst>
                </p:cNvPr>
                <p:cNvSpPr/>
                <p:nvPr/>
              </p:nvSpPr>
              <p:spPr>
                <a:xfrm rot="419999">
                  <a:off x="8378506" y="2303586"/>
                  <a:ext cx="678796" cy="75562"/>
                </a:xfrm>
                <a:custGeom>
                  <a:avLst/>
                  <a:gdLst>
                    <a:gd name="connsiteX0" fmla="*/ 24179 w 678796"/>
                    <a:gd name="connsiteY0" fmla="*/ 75811 h 75562"/>
                    <a:gd name="connsiteX1" fmla="*/ 657437 w 678796"/>
                    <a:gd name="connsiteY1" fmla="*/ 46362 h 75562"/>
                    <a:gd name="connsiteX2" fmla="*/ 679093 w 678796"/>
                    <a:gd name="connsiteY2" fmla="*/ 21971 h 75562"/>
                    <a:gd name="connsiteX3" fmla="*/ 655295 w 678796"/>
                    <a:gd name="connsiteY3" fmla="*/ 276 h 75562"/>
                    <a:gd name="connsiteX4" fmla="*/ 22037 w 678796"/>
                    <a:gd name="connsiteY4" fmla="*/ 29726 h 75562"/>
                    <a:gd name="connsiteX5" fmla="*/ 379 w 678796"/>
                    <a:gd name="connsiteY5" fmla="*/ 54117 h 75562"/>
                    <a:gd name="connsiteX6" fmla="*/ 24179 w 678796"/>
                    <a:gd name="connsiteY6" fmla="*/ 75811 h 75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8796" h="75562">
                      <a:moveTo>
                        <a:pt x="24179" y="75811"/>
                      </a:moveTo>
                      <a:lnTo>
                        <a:pt x="657437" y="46362"/>
                      </a:lnTo>
                      <a:cubicBezTo>
                        <a:pt x="670152" y="45610"/>
                        <a:pt x="679846" y="34690"/>
                        <a:pt x="679093" y="21971"/>
                      </a:cubicBezTo>
                      <a:cubicBezTo>
                        <a:pt x="678355" y="9478"/>
                        <a:pt x="667797" y="-148"/>
                        <a:pt x="655295" y="276"/>
                      </a:cubicBezTo>
                      <a:lnTo>
                        <a:pt x="22037" y="29726"/>
                      </a:lnTo>
                      <a:cubicBezTo>
                        <a:pt x="9324" y="30478"/>
                        <a:pt x="-373" y="41398"/>
                        <a:pt x="379" y="54117"/>
                      </a:cubicBezTo>
                      <a:cubicBezTo>
                        <a:pt x="1117" y="66609"/>
                        <a:pt x="11677" y="76235"/>
                        <a:pt x="24179" y="75811"/>
                      </a:cubicBezTo>
                    </a:path>
                  </a:pathLst>
                </a:custGeom>
                <a:solidFill>
                  <a:srgbClr val="FFFFFF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" name="Freeform 30">
                  <a:extLst>
                    <a:ext uri="{FF2B5EF4-FFF2-40B4-BE49-F238E27FC236}">
                      <a16:creationId xmlns:a16="http://schemas.microsoft.com/office/drawing/2014/main" id="{EE1C71BC-1644-0224-8C01-F570605401E9}"/>
                    </a:ext>
                  </a:extLst>
                </p:cNvPr>
                <p:cNvSpPr/>
                <p:nvPr/>
              </p:nvSpPr>
              <p:spPr>
                <a:xfrm rot="419999">
                  <a:off x="8803580" y="2447611"/>
                  <a:ext cx="402296" cy="66664"/>
                </a:xfrm>
                <a:custGeom>
                  <a:avLst/>
                  <a:gdLst>
                    <a:gd name="connsiteX0" fmla="*/ 24739 w 402296"/>
                    <a:gd name="connsiteY0" fmla="*/ 66932 h 66664"/>
                    <a:gd name="connsiteX1" fmla="*/ 380739 w 402296"/>
                    <a:gd name="connsiteY1" fmla="*/ 50373 h 66664"/>
                    <a:gd name="connsiteX2" fmla="*/ 402697 w 402296"/>
                    <a:gd name="connsiteY2" fmla="*/ 26270 h 66664"/>
                    <a:gd name="connsiteX3" fmla="*/ 402697 w 402296"/>
                    <a:gd name="connsiteY3" fmla="*/ 26259 h 66664"/>
                    <a:gd name="connsiteX4" fmla="*/ 402512 w 402296"/>
                    <a:gd name="connsiteY4" fmla="*/ 22289 h 66664"/>
                    <a:gd name="connsiteX5" fmla="*/ 378418 w 402296"/>
                    <a:gd name="connsiteY5" fmla="*/ 317 h 66664"/>
                    <a:gd name="connsiteX6" fmla="*/ 22413 w 402296"/>
                    <a:gd name="connsiteY6" fmla="*/ 16876 h 66664"/>
                    <a:gd name="connsiteX7" fmla="*/ 451 w 402296"/>
                    <a:gd name="connsiteY7" fmla="*/ 40991 h 66664"/>
                    <a:gd name="connsiteX8" fmla="*/ 635 w 402296"/>
                    <a:gd name="connsiteY8" fmla="*/ 44960 h 66664"/>
                    <a:gd name="connsiteX9" fmla="*/ 24739 w 402296"/>
                    <a:gd name="connsiteY9" fmla="*/ 66932 h 66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02296" h="66664">
                      <a:moveTo>
                        <a:pt x="24739" y="66932"/>
                      </a:moveTo>
                      <a:lnTo>
                        <a:pt x="380739" y="50373"/>
                      </a:lnTo>
                      <a:cubicBezTo>
                        <a:pt x="393456" y="49783"/>
                        <a:pt x="403287" y="38992"/>
                        <a:pt x="402697" y="26270"/>
                      </a:cubicBezTo>
                      <a:cubicBezTo>
                        <a:pt x="402697" y="26266"/>
                        <a:pt x="402697" y="26262"/>
                        <a:pt x="402697" y="26259"/>
                      </a:cubicBezTo>
                      <a:lnTo>
                        <a:pt x="402512" y="22289"/>
                      </a:lnTo>
                      <a:cubicBezTo>
                        <a:pt x="401922" y="9566"/>
                        <a:pt x="391136" y="-270"/>
                        <a:pt x="378418" y="317"/>
                      </a:cubicBezTo>
                      <a:lnTo>
                        <a:pt x="22413" y="16876"/>
                      </a:lnTo>
                      <a:cubicBezTo>
                        <a:pt x="9694" y="17472"/>
                        <a:pt x="-137" y="28266"/>
                        <a:pt x="451" y="40991"/>
                      </a:cubicBezTo>
                      <a:lnTo>
                        <a:pt x="635" y="44960"/>
                      </a:lnTo>
                      <a:cubicBezTo>
                        <a:pt x="1228" y="57686"/>
                        <a:pt x="12019" y="67523"/>
                        <a:pt x="24739" y="66932"/>
                      </a:cubicBezTo>
                    </a:path>
                  </a:pathLst>
                </a:custGeom>
                <a:solidFill>
                  <a:srgbClr val="FFFFFF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" name="Freeform 31">
                  <a:extLst>
                    <a:ext uri="{FF2B5EF4-FFF2-40B4-BE49-F238E27FC236}">
                      <a16:creationId xmlns:a16="http://schemas.microsoft.com/office/drawing/2014/main" id="{CA108F53-5D16-A415-02E8-EDB07493ECA9}"/>
                    </a:ext>
                  </a:extLst>
                </p:cNvPr>
                <p:cNvSpPr/>
                <p:nvPr/>
              </p:nvSpPr>
              <p:spPr>
                <a:xfrm rot="419999">
                  <a:off x="8365973" y="2414402"/>
                  <a:ext cx="402301" cy="66665"/>
                </a:xfrm>
                <a:custGeom>
                  <a:avLst/>
                  <a:gdLst>
                    <a:gd name="connsiteX0" fmla="*/ 24649 w 402301"/>
                    <a:gd name="connsiteY0" fmla="*/ 66925 h 66665"/>
                    <a:gd name="connsiteX1" fmla="*/ 380649 w 402301"/>
                    <a:gd name="connsiteY1" fmla="*/ 50371 h 66665"/>
                    <a:gd name="connsiteX2" fmla="*/ 402612 w 402301"/>
                    <a:gd name="connsiteY2" fmla="*/ 26263 h 66665"/>
                    <a:gd name="connsiteX3" fmla="*/ 402612 w 402301"/>
                    <a:gd name="connsiteY3" fmla="*/ 26257 h 66665"/>
                    <a:gd name="connsiteX4" fmla="*/ 402427 w 402301"/>
                    <a:gd name="connsiteY4" fmla="*/ 22287 h 66665"/>
                    <a:gd name="connsiteX5" fmla="*/ 378334 w 402301"/>
                    <a:gd name="connsiteY5" fmla="*/ 311 h 66665"/>
                    <a:gd name="connsiteX6" fmla="*/ 378328 w 402301"/>
                    <a:gd name="connsiteY6" fmla="*/ 311 h 66665"/>
                    <a:gd name="connsiteX7" fmla="*/ 22323 w 402301"/>
                    <a:gd name="connsiteY7" fmla="*/ 16870 h 66665"/>
                    <a:gd name="connsiteX8" fmla="*/ 361 w 402301"/>
                    <a:gd name="connsiteY8" fmla="*/ 40984 h 66665"/>
                    <a:gd name="connsiteX9" fmla="*/ 545 w 402301"/>
                    <a:gd name="connsiteY9" fmla="*/ 44954 h 66665"/>
                    <a:gd name="connsiteX10" fmla="*/ 24643 w 402301"/>
                    <a:gd name="connsiteY10" fmla="*/ 66926 h 66665"/>
                    <a:gd name="connsiteX11" fmla="*/ 24649 w 402301"/>
                    <a:gd name="connsiteY11" fmla="*/ 66925 h 66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02301" h="66665">
                      <a:moveTo>
                        <a:pt x="24649" y="66925"/>
                      </a:moveTo>
                      <a:lnTo>
                        <a:pt x="380649" y="50371"/>
                      </a:lnTo>
                      <a:cubicBezTo>
                        <a:pt x="393369" y="49781"/>
                        <a:pt x="403202" y="38988"/>
                        <a:pt x="402612" y="26263"/>
                      </a:cubicBezTo>
                      <a:cubicBezTo>
                        <a:pt x="402612" y="26261"/>
                        <a:pt x="402612" y="26259"/>
                        <a:pt x="402612" y="26257"/>
                      </a:cubicBezTo>
                      <a:lnTo>
                        <a:pt x="402427" y="22287"/>
                      </a:lnTo>
                      <a:cubicBezTo>
                        <a:pt x="401840" y="9562"/>
                        <a:pt x="391053" y="-277"/>
                        <a:pt x="378334" y="311"/>
                      </a:cubicBezTo>
                      <a:cubicBezTo>
                        <a:pt x="378332" y="311"/>
                        <a:pt x="378330" y="311"/>
                        <a:pt x="378328" y="311"/>
                      </a:cubicBezTo>
                      <a:lnTo>
                        <a:pt x="22323" y="16870"/>
                      </a:lnTo>
                      <a:cubicBezTo>
                        <a:pt x="9603" y="17462"/>
                        <a:pt x="-230" y="28258"/>
                        <a:pt x="361" y="40984"/>
                      </a:cubicBezTo>
                      <a:lnTo>
                        <a:pt x="545" y="44954"/>
                      </a:lnTo>
                      <a:cubicBezTo>
                        <a:pt x="1135" y="57678"/>
                        <a:pt x="11924" y="67516"/>
                        <a:pt x="24643" y="66926"/>
                      </a:cubicBezTo>
                      <a:cubicBezTo>
                        <a:pt x="24645" y="66925"/>
                        <a:pt x="24647" y="66925"/>
                        <a:pt x="24649" y="66925"/>
                      </a:cubicBezTo>
                    </a:path>
                  </a:pathLst>
                </a:custGeom>
                <a:solidFill>
                  <a:srgbClr val="FFFFFF"/>
                </a:solidFill>
                <a:ln w="48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CF237609-4C28-9D9D-418B-D6070101E6C4}"/>
                </a:ext>
              </a:extLst>
            </p:cNvPr>
            <p:cNvSpPr/>
            <p:nvPr/>
          </p:nvSpPr>
          <p:spPr>
            <a:xfrm>
              <a:off x="7953880" y="4099112"/>
              <a:ext cx="976491" cy="507160"/>
            </a:xfrm>
            <a:custGeom>
              <a:avLst/>
              <a:gdLst>
                <a:gd name="connsiteX0" fmla="*/ 195133 w 976491"/>
                <a:gd name="connsiteY0" fmla="*/ 622 h 507160"/>
                <a:gd name="connsiteX1" fmla="*/ 245 w 976491"/>
                <a:gd name="connsiteY1" fmla="*/ 196058 h 507160"/>
                <a:gd name="connsiteX2" fmla="*/ 157250 w 976491"/>
                <a:gd name="connsiteY2" fmla="*/ 387268 h 507160"/>
                <a:gd name="connsiteX3" fmla="*/ 743524 w 976491"/>
                <a:gd name="connsiteY3" fmla="*/ 503991 h 507160"/>
                <a:gd name="connsiteX4" fmla="*/ 972947 w 976491"/>
                <a:gd name="connsiteY4" fmla="*/ 350669 h 507160"/>
                <a:gd name="connsiteX5" fmla="*/ 819687 w 976491"/>
                <a:gd name="connsiteY5" fmla="*/ 121150 h 507160"/>
                <a:gd name="connsiteX6" fmla="*/ 233418 w 976491"/>
                <a:gd name="connsiteY6" fmla="*/ 4407 h 507160"/>
                <a:gd name="connsiteX7" fmla="*/ 195128 w 976491"/>
                <a:gd name="connsiteY7" fmla="*/ 622 h 50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6491" h="507160">
                  <a:moveTo>
                    <a:pt x="195133" y="622"/>
                  </a:moveTo>
                  <a:cubicBezTo>
                    <a:pt x="87371" y="751"/>
                    <a:pt x="117" y="88250"/>
                    <a:pt x="245" y="196058"/>
                  </a:cubicBezTo>
                  <a:cubicBezTo>
                    <a:pt x="356" y="289078"/>
                    <a:pt x="66061" y="369097"/>
                    <a:pt x="157250" y="387268"/>
                  </a:cubicBezTo>
                  <a:lnTo>
                    <a:pt x="743524" y="503991"/>
                  </a:lnTo>
                  <a:cubicBezTo>
                    <a:pt x="849197" y="525030"/>
                    <a:pt x="951912" y="456390"/>
                    <a:pt x="972947" y="350669"/>
                  </a:cubicBezTo>
                  <a:cubicBezTo>
                    <a:pt x="993977" y="244950"/>
                    <a:pt x="925360" y="142191"/>
                    <a:pt x="819687" y="121150"/>
                  </a:cubicBezTo>
                  <a:lnTo>
                    <a:pt x="233418" y="4407"/>
                  </a:lnTo>
                  <a:cubicBezTo>
                    <a:pt x="220810" y="1892"/>
                    <a:pt x="207985" y="625"/>
                    <a:pt x="195128" y="622"/>
                  </a:cubicBezTo>
                </a:path>
              </a:pathLst>
            </a:custGeom>
            <a:solidFill>
              <a:srgbClr val="0D0D0F">
                <a:alpha val="20000"/>
              </a:srgbClr>
            </a:solidFill>
            <a:ln w="48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EF0C6B0A-12C4-6BC0-651F-231399C7F500}"/>
                </a:ext>
              </a:extLst>
            </p:cNvPr>
            <p:cNvSpPr/>
            <p:nvPr/>
          </p:nvSpPr>
          <p:spPr>
            <a:xfrm>
              <a:off x="7908210" y="4027578"/>
              <a:ext cx="976527" cy="507162"/>
            </a:xfrm>
            <a:custGeom>
              <a:avLst/>
              <a:gdLst>
                <a:gd name="connsiteX0" fmla="*/ 743560 w 976527"/>
                <a:gd name="connsiteY0" fmla="*/ 503989 h 507162"/>
                <a:gd name="connsiteX1" fmla="*/ 157286 w 976527"/>
                <a:gd name="connsiteY1" fmla="*/ 387246 h 507162"/>
                <a:gd name="connsiteX2" fmla="*/ 4031 w 976527"/>
                <a:gd name="connsiteY2" fmla="*/ 157730 h 507162"/>
                <a:gd name="connsiteX3" fmla="*/ 233450 w 976527"/>
                <a:gd name="connsiteY3" fmla="*/ 4410 h 507162"/>
                <a:gd name="connsiteX4" fmla="*/ 819724 w 976527"/>
                <a:gd name="connsiteY4" fmla="*/ 121153 h 507162"/>
                <a:gd name="connsiteX5" fmla="*/ 972979 w 976527"/>
                <a:gd name="connsiteY5" fmla="*/ 350669 h 507162"/>
                <a:gd name="connsiteX6" fmla="*/ 743560 w 976527"/>
                <a:gd name="connsiteY6" fmla="*/ 503989 h 50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6527" h="507162">
                  <a:moveTo>
                    <a:pt x="743560" y="503989"/>
                  </a:moveTo>
                  <a:lnTo>
                    <a:pt x="157286" y="387246"/>
                  </a:lnTo>
                  <a:cubicBezTo>
                    <a:pt x="51614" y="366205"/>
                    <a:pt x="-17001" y="263447"/>
                    <a:pt x="4031" y="157730"/>
                  </a:cubicBezTo>
                  <a:cubicBezTo>
                    <a:pt x="25063" y="52012"/>
                    <a:pt x="127778" y="-16631"/>
                    <a:pt x="233450" y="4410"/>
                  </a:cubicBezTo>
                  <a:lnTo>
                    <a:pt x="819724" y="121153"/>
                  </a:lnTo>
                  <a:cubicBezTo>
                    <a:pt x="925397" y="142194"/>
                    <a:pt x="994008" y="244952"/>
                    <a:pt x="972979" y="350669"/>
                  </a:cubicBezTo>
                  <a:cubicBezTo>
                    <a:pt x="951949" y="456386"/>
                    <a:pt x="849233" y="525028"/>
                    <a:pt x="743560" y="503989"/>
                  </a:cubicBezTo>
                </a:path>
              </a:pathLst>
            </a:custGeom>
            <a:solidFill>
              <a:srgbClr val="4E6DAA"/>
            </a:solidFill>
            <a:ln w="48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" name="Graphic 4">
              <a:extLst>
                <a:ext uri="{FF2B5EF4-FFF2-40B4-BE49-F238E27FC236}">
                  <a16:creationId xmlns:a16="http://schemas.microsoft.com/office/drawing/2014/main" id="{C2F424E6-F7CE-F67B-A916-E673ACC3D5A3}"/>
                </a:ext>
              </a:extLst>
            </p:cNvPr>
            <p:cNvGrpSpPr/>
            <p:nvPr/>
          </p:nvGrpSpPr>
          <p:grpSpPr>
            <a:xfrm>
              <a:off x="8112098" y="4195374"/>
              <a:ext cx="540619" cy="161792"/>
              <a:chOff x="8112098" y="4195374"/>
              <a:chExt cx="540619" cy="161792"/>
            </a:xfrm>
            <a:solidFill>
              <a:srgbClr val="FFFFFF"/>
            </a:solidFill>
          </p:grpSpPr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3451CD04-E39A-A48F-819D-BB6F04C7A03F}"/>
                  </a:ext>
                </a:extLst>
              </p:cNvPr>
              <p:cNvSpPr/>
              <p:nvPr/>
            </p:nvSpPr>
            <p:spPr>
              <a:xfrm>
                <a:off x="8112098" y="4195374"/>
                <a:ext cx="65884" cy="65908"/>
              </a:xfrm>
              <a:custGeom>
                <a:avLst/>
                <a:gdLst>
                  <a:gd name="connsiteX0" fmla="*/ 65504 w 65884"/>
                  <a:gd name="connsiteY0" fmla="*/ 40008 h 65908"/>
                  <a:gd name="connsiteX1" fmla="*/ 26782 w 65884"/>
                  <a:gd name="connsiteY1" fmla="*/ 65901 h 65908"/>
                  <a:gd name="connsiteX2" fmla="*/ 900 w 65884"/>
                  <a:gd name="connsiteY2" fmla="*/ 27162 h 65908"/>
                  <a:gd name="connsiteX3" fmla="*/ 39622 w 65884"/>
                  <a:gd name="connsiteY3" fmla="*/ 1270 h 65908"/>
                  <a:gd name="connsiteX4" fmla="*/ 39642 w 65884"/>
                  <a:gd name="connsiteY4" fmla="*/ 1274 h 65908"/>
                  <a:gd name="connsiteX5" fmla="*/ 65510 w 65884"/>
                  <a:gd name="connsiteY5" fmla="*/ 39980 h 65908"/>
                  <a:gd name="connsiteX6" fmla="*/ 65504 w 65884"/>
                  <a:gd name="connsiteY6" fmla="*/ 40008 h 6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884" h="65908">
                    <a:moveTo>
                      <a:pt x="65504" y="40008"/>
                    </a:moveTo>
                    <a:cubicBezTo>
                      <a:pt x="61958" y="57856"/>
                      <a:pt x="44622" y="69448"/>
                      <a:pt x="26782" y="65901"/>
                    </a:cubicBezTo>
                    <a:cubicBezTo>
                      <a:pt x="8942" y="62354"/>
                      <a:pt x="-2646" y="45010"/>
                      <a:pt x="900" y="27162"/>
                    </a:cubicBezTo>
                    <a:cubicBezTo>
                      <a:pt x="4446" y="9315"/>
                      <a:pt x="21782" y="-2278"/>
                      <a:pt x="39622" y="1270"/>
                    </a:cubicBezTo>
                    <a:cubicBezTo>
                      <a:pt x="39629" y="1271"/>
                      <a:pt x="39635" y="1272"/>
                      <a:pt x="39642" y="1274"/>
                    </a:cubicBezTo>
                    <a:cubicBezTo>
                      <a:pt x="57469" y="4816"/>
                      <a:pt x="69050" y="22145"/>
                      <a:pt x="65510" y="39980"/>
                    </a:cubicBezTo>
                    <a:cubicBezTo>
                      <a:pt x="65508" y="39989"/>
                      <a:pt x="65506" y="39999"/>
                      <a:pt x="65504" y="40008"/>
                    </a:cubicBezTo>
                  </a:path>
                </a:pathLst>
              </a:custGeom>
              <a:solidFill>
                <a:srgbClr val="FFFFFF"/>
              </a:solidFill>
              <a:ln w="48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A3AD44D-A3E2-A3D0-5DF9-79EE0651EAED}"/>
                  </a:ext>
                </a:extLst>
              </p:cNvPr>
              <p:cNvSpPr/>
              <p:nvPr/>
            </p:nvSpPr>
            <p:spPr>
              <a:xfrm>
                <a:off x="8208378" y="4214561"/>
                <a:ext cx="65882" cy="65908"/>
              </a:xfrm>
              <a:custGeom>
                <a:avLst/>
                <a:gdLst>
                  <a:gd name="connsiteX0" fmla="*/ 65512 w 65882"/>
                  <a:gd name="connsiteY0" fmla="*/ 40010 h 65908"/>
                  <a:gd name="connsiteX1" fmla="*/ 26790 w 65882"/>
                  <a:gd name="connsiteY1" fmla="*/ 65903 h 65908"/>
                  <a:gd name="connsiteX2" fmla="*/ 908 w 65882"/>
                  <a:gd name="connsiteY2" fmla="*/ 27164 h 65908"/>
                  <a:gd name="connsiteX3" fmla="*/ 39630 w 65882"/>
                  <a:gd name="connsiteY3" fmla="*/ 1271 h 65908"/>
                  <a:gd name="connsiteX4" fmla="*/ 39650 w 65882"/>
                  <a:gd name="connsiteY4" fmla="*/ 1275 h 65908"/>
                  <a:gd name="connsiteX5" fmla="*/ 65514 w 65882"/>
                  <a:gd name="connsiteY5" fmla="*/ 40001 h 65908"/>
                  <a:gd name="connsiteX6" fmla="*/ 65512 w 65882"/>
                  <a:gd name="connsiteY6" fmla="*/ 40010 h 6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882" h="65908">
                    <a:moveTo>
                      <a:pt x="65512" y="40010"/>
                    </a:moveTo>
                    <a:cubicBezTo>
                      <a:pt x="61966" y="57857"/>
                      <a:pt x="44630" y="69450"/>
                      <a:pt x="26790" y="65903"/>
                    </a:cubicBezTo>
                    <a:cubicBezTo>
                      <a:pt x="8950" y="62356"/>
                      <a:pt x="-2637" y="45012"/>
                      <a:pt x="908" y="27164"/>
                    </a:cubicBezTo>
                    <a:cubicBezTo>
                      <a:pt x="4454" y="9317"/>
                      <a:pt x="21791" y="-2276"/>
                      <a:pt x="39630" y="1271"/>
                    </a:cubicBezTo>
                    <a:cubicBezTo>
                      <a:pt x="39637" y="1273"/>
                      <a:pt x="39644" y="1274"/>
                      <a:pt x="39650" y="1275"/>
                    </a:cubicBezTo>
                    <a:cubicBezTo>
                      <a:pt x="57481" y="4824"/>
                      <a:pt x="69061" y="22162"/>
                      <a:pt x="65514" y="40001"/>
                    </a:cubicBezTo>
                    <a:cubicBezTo>
                      <a:pt x="65513" y="40004"/>
                      <a:pt x="65513" y="40007"/>
                      <a:pt x="65512" y="40010"/>
                    </a:cubicBezTo>
                  </a:path>
                </a:pathLst>
              </a:custGeom>
              <a:solidFill>
                <a:srgbClr val="FFFFFF"/>
              </a:solidFill>
              <a:ln w="48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BEC2CF04-5B83-5EF6-13CE-0E0DFCC8FC9C}"/>
                  </a:ext>
                </a:extLst>
              </p:cNvPr>
              <p:cNvSpPr/>
              <p:nvPr/>
            </p:nvSpPr>
            <p:spPr>
              <a:xfrm>
                <a:off x="8308763" y="4234570"/>
                <a:ext cx="65884" cy="65908"/>
              </a:xfrm>
              <a:custGeom>
                <a:avLst/>
                <a:gdLst>
                  <a:gd name="connsiteX0" fmla="*/ 65521 w 65884"/>
                  <a:gd name="connsiteY0" fmla="*/ 40012 h 65908"/>
                  <a:gd name="connsiteX1" fmla="*/ 26799 w 65884"/>
                  <a:gd name="connsiteY1" fmla="*/ 65904 h 65908"/>
                  <a:gd name="connsiteX2" fmla="*/ 917 w 65884"/>
                  <a:gd name="connsiteY2" fmla="*/ 27166 h 65908"/>
                  <a:gd name="connsiteX3" fmla="*/ 39639 w 65884"/>
                  <a:gd name="connsiteY3" fmla="*/ 1273 h 65908"/>
                  <a:gd name="connsiteX4" fmla="*/ 39658 w 65884"/>
                  <a:gd name="connsiteY4" fmla="*/ 1277 h 65908"/>
                  <a:gd name="connsiteX5" fmla="*/ 65526 w 65884"/>
                  <a:gd name="connsiteY5" fmla="*/ 39983 h 65908"/>
                  <a:gd name="connsiteX6" fmla="*/ 65521 w 65884"/>
                  <a:gd name="connsiteY6" fmla="*/ 40012 h 6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884" h="65908">
                    <a:moveTo>
                      <a:pt x="65521" y="40012"/>
                    </a:moveTo>
                    <a:cubicBezTo>
                      <a:pt x="61975" y="57859"/>
                      <a:pt x="44639" y="69452"/>
                      <a:pt x="26799" y="65904"/>
                    </a:cubicBezTo>
                    <a:cubicBezTo>
                      <a:pt x="8959" y="62357"/>
                      <a:pt x="-2629" y="45013"/>
                      <a:pt x="917" y="27166"/>
                    </a:cubicBezTo>
                    <a:cubicBezTo>
                      <a:pt x="4463" y="9318"/>
                      <a:pt x="21799" y="-2274"/>
                      <a:pt x="39639" y="1273"/>
                    </a:cubicBezTo>
                    <a:cubicBezTo>
                      <a:pt x="39645" y="1275"/>
                      <a:pt x="39652" y="1276"/>
                      <a:pt x="39658" y="1277"/>
                    </a:cubicBezTo>
                    <a:cubicBezTo>
                      <a:pt x="57486" y="4819"/>
                      <a:pt x="69067" y="22149"/>
                      <a:pt x="65526" y="39983"/>
                    </a:cubicBezTo>
                    <a:cubicBezTo>
                      <a:pt x="65525" y="39993"/>
                      <a:pt x="65523" y="40002"/>
                      <a:pt x="65521" y="40012"/>
                    </a:cubicBezTo>
                  </a:path>
                </a:pathLst>
              </a:custGeom>
              <a:solidFill>
                <a:srgbClr val="FFFFFF"/>
              </a:solidFill>
              <a:ln w="48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01120D1C-73CB-E71B-08BE-4EDC07DE497B}"/>
                  </a:ext>
                </a:extLst>
              </p:cNvPr>
              <p:cNvSpPr/>
              <p:nvPr/>
            </p:nvSpPr>
            <p:spPr>
              <a:xfrm>
                <a:off x="8405232" y="4253777"/>
                <a:ext cx="65884" cy="65908"/>
              </a:xfrm>
              <a:custGeom>
                <a:avLst/>
                <a:gdLst>
                  <a:gd name="connsiteX0" fmla="*/ 65529 w 65884"/>
                  <a:gd name="connsiteY0" fmla="*/ 40013 h 65908"/>
                  <a:gd name="connsiteX1" fmla="*/ 26807 w 65884"/>
                  <a:gd name="connsiteY1" fmla="*/ 65906 h 65908"/>
                  <a:gd name="connsiteX2" fmla="*/ 925 w 65884"/>
                  <a:gd name="connsiteY2" fmla="*/ 27167 h 65908"/>
                  <a:gd name="connsiteX3" fmla="*/ 39647 w 65884"/>
                  <a:gd name="connsiteY3" fmla="*/ 1275 h 65908"/>
                  <a:gd name="connsiteX4" fmla="*/ 39667 w 65884"/>
                  <a:gd name="connsiteY4" fmla="*/ 1279 h 65908"/>
                  <a:gd name="connsiteX5" fmla="*/ 65535 w 65884"/>
                  <a:gd name="connsiteY5" fmla="*/ 39985 h 65908"/>
                  <a:gd name="connsiteX6" fmla="*/ 65529 w 65884"/>
                  <a:gd name="connsiteY6" fmla="*/ 40013 h 6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884" h="65908">
                    <a:moveTo>
                      <a:pt x="65529" y="40013"/>
                    </a:moveTo>
                    <a:cubicBezTo>
                      <a:pt x="61983" y="57861"/>
                      <a:pt x="44647" y="69453"/>
                      <a:pt x="26807" y="65906"/>
                    </a:cubicBezTo>
                    <a:cubicBezTo>
                      <a:pt x="8967" y="62359"/>
                      <a:pt x="-2621" y="45015"/>
                      <a:pt x="925" y="27167"/>
                    </a:cubicBezTo>
                    <a:cubicBezTo>
                      <a:pt x="4471" y="9320"/>
                      <a:pt x="21807" y="-2273"/>
                      <a:pt x="39647" y="1275"/>
                    </a:cubicBezTo>
                    <a:cubicBezTo>
                      <a:pt x="39654" y="1276"/>
                      <a:pt x="39660" y="1277"/>
                      <a:pt x="39667" y="1279"/>
                    </a:cubicBezTo>
                    <a:cubicBezTo>
                      <a:pt x="57494" y="4821"/>
                      <a:pt x="69075" y="22150"/>
                      <a:pt x="65535" y="39985"/>
                    </a:cubicBezTo>
                    <a:cubicBezTo>
                      <a:pt x="65533" y="39994"/>
                      <a:pt x="65531" y="40004"/>
                      <a:pt x="65529" y="40013"/>
                    </a:cubicBezTo>
                  </a:path>
                </a:pathLst>
              </a:custGeom>
              <a:solidFill>
                <a:srgbClr val="FFFFFF"/>
              </a:solidFill>
              <a:ln w="48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B3FF3FB5-DDB7-EC08-6ED6-56BA03BE6FE7}"/>
                  </a:ext>
                </a:extLst>
              </p:cNvPr>
              <p:cNvSpPr/>
              <p:nvPr/>
            </p:nvSpPr>
            <p:spPr>
              <a:xfrm>
                <a:off x="8496724" y="4273079"/>
                <a:ext cx="65897" cy="65908"/>
              </a:xfrm>
              <a:custGeom>
                <a:avLst/>
                <a:gdLst>
                  <a:gd name="connsiteX0" fmla="*/ 65532 w 65897"/>
                  <a:gd name="connsiteY0" fmla="*/ 40041 h 65908"/>
                  <a:gd name="connsiteX1" fmla="*/ 26789 w 65897"/>
                  <a:gd name="connsiteY1" fmla="*/ 65902 h 65908"/>
                  <a:gd name="connsiteX2" fmla="*/ 938 w 65897"/>
                  <a:gd name="connsiteY2" fmla="*/ 27143 h 65908"/>
                  <a:gd name="connsiteX3" fmla="*/ 39681 w 65897"/>
                  <a:gd name="connsiteY3" fmla="*/ 1282 h 65908"/>
                  <a:gd name="connsiteX4" fmla="*/ 39684 w 65897"/>
                  <a:gd name="connsiteY4" fmla="*/ 1282 h 65908"/>
                  <a:gd name="connsiteX5" fmla="*/ 65556 w 65897"/>
                  <a:gd name="connsiteY5" fmla="*/ 39985 h 65908"/>
                  <a:gd name="connsiteX6" fmla="*/ 65546 w 65897"/>
                  <a:gd name="connsiteY6" fmla="*/ 40036 h 6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897" h="65908">
                    <a:moveTo>
                      <a:pt x="65532" y="40041"/>
                    </a:moveTo>
                    <a:cubicBezTo>
                      <a:pt x="61972" y="57885"/>
                      <a:pt x="44626" y="69464"/>
                      <a:pt x="26789" y="65902"/>
                    </a:cubicBezTo>
                    <a:cubicBezTo>
                      <a:pt x="8952" y="62340"/>
                      <a:pt x="-2622" y="44987"/>
                      <a:pt x="938" y="27143"/>
                    </a:cubicBezTo>
                    <a:cubicBezTo>
                      <a:pt x="4499" y="9298"/>
                      <a:pt x="21844" y="-2280"/>
                      <a:pt x="39681" y="1282"/>
                    </a:cubicBezTo>
                    <a:cubicBezTo>
                      <a:pt x="39682" y="1282"/>
                      <a:pt x="39683" y="1282"/>
                      <a:pt x="39684" y="1282"/>
                    </a:cubicBezTo>
                    <a:cubicBezTo>
                      <a:pt x="57512" y="4822"/>
                      <a:pt x="69095" y="22150"/>
                      <a:pt x="65556" y="39985"/>
                    </a:cubicBezTo>
                    <a:cubicBezTo>
                      <a:pt x="65553" y="40002"/>
                      <a:pt x="65550" y="40019"/>
                      <a:pt x="65546" y="40036"/>
                    </a:cubicBezTo>
                  </a:path>
                </a:pathLst>
              </a:custGeom>
              <a:solidFill>
                <a:srgbClr val="FFFFFF"/>
              </a:solidFill>
              <a:ln w="48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89B785C9-D1A6-07CA-D44B-76A33B1FCF7F}"/>
                  </a:ext>
                </a:extLst>
              </p:cNvPr>
              <p:cNvSpPr/>
              <p:nvPr/>
            </p:nvSpPr>
            <p:spPr>
              <a:xfrm>
                <a:off x="8586835" y="4291259"/>
                <a:ext cx="65882" cy="65908"/>
              </a:xfrm>
              <a:custGeom>
                <a:avLst/>
                <a:gdLst>
                  <a:gd name="connsiteX0" fmla="*/ 65541 w 65882"/>
                  <a:gd name="connsiteY0" fmla="*/ 40035 h 65908"/>
                  <a:gd name="connsiteX1" fmla="*/ 26804 w 65882"/>
                  <a:gd name="connsiteY1" fmla="*/ 65905 h 65908"/>
                  <a:gd name="connsiteX2" fmla="*/ 945 w 65882"/>
                  <a:gd name="connsiteY2" fmla="*/ 27152 h 65908"/>
                  <a:gd name="connsiteX3" fmla="*/ 39679 w 65882"/>
                  <a:gd name="connsiteY3" fmla="*/ 1281 h 65908"/>
                  <a:gd name="connsiteX4" fmla="*/ 65547 w 65882"/>
                  <a:gd name="connsiteY4" fmla="*/ 40003 h 65908"/>
                  <a:gd name="connsiteX5" fmla="*/ 65541 w 65882"/>
                  <a:gd name="connsiteY5" fmla="*/ 40035 h 6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882" h="65908">
                    <a:moveTo>
                      <a:pt x="65541" y="40035"/>
                    </a:moveTo>
                    <a:cubicBezTo>
                      <a:pt x="61985" y="57881"/>
                      <a:pt x="44642" y="69463"/>
                      <a:pt x="26804" y="65905"/>
                    </a:cubicBezTo>
                    <a:cubicBezTo>
                      <a:pt x="8966" y="62348"/>
                      <a:pt x="-2612" y="44997"/>
                      <a:pt x="945" y="27152"/>
                    </a:cubicBezTo>
                    <a:cubicBezTo>
                      <a:pt x="4501" y="9308"/>
                      <a:pt x="21842" y="-2275"/>
                      <a:pt x="39679" y="1281"/>
                    </a:cubicBezTo>
                    <a:cubicBezTo>
                      <a:pt x="57510" y="4827"/>
                      <a:pt x="69092" y="22164"/>
                      <a:pt x="65547" y="40003"/>
                    </a:cubicBezTo>
                    <a:cubicBezTo>
                      <a:pt x="65545" y="40014"/>
                      <a:pt x="65543" y="40024"/>
                      <a:pt x="65541" y="40035"/>
                    </a:cubicBezTo>
                  </a:path>
                </a:pathLst>
              </a:custGeom>
              <a:solidFill>
                <a:srgbClr val="FFFFFF"/>
              </a:solidFill>
              <a:ln w="48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1A10C4EA-69DE-4C21-4404-79CC57C66F23}"/>
                </a:ext>
              </a:extLst>
            </p:cNvPr>
            <p:cNvSpPr/>
            <p:nvPr/>
          </p:nvSpPr>
          <p:spPr>
            <a:xfrm>
              <a:off x="7908217" y="4027575"/>
              <a:ext cx="1022133" cy="593306"/>
            </a:xfrm>
            <a:custGeom>
              <a:avLst/>
              <a:gdLst>
                <a:gd name="connsiteX0" fmla="*/ 241 w 1022133"/>
                <a:gd name="connsiteY0" fmla="*/ 618 h 593306"/>
                <a:gd name="connsiteX1" fmla="*/ 1022375 w 1022133"/>
                <a:gd name="connsiteY1" fmla="*/ 618 h 593306"/>
                <a:gd name="connsiteX2" fmla="*/ 1022375 w 1022133"/>
                <a:gd name="connsiteY2" fmla="*/ 593924 h 593306"/>
                <a:gd name="connsiteX3" fmla="*/ 241 w 1022133"/>
                <a:gd name="connsiteY3" fmla="*/ 593924 h 593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2133" h="593306">
                  <a:moveTo>
                    <a:pt x="241" y="618"/>
                  </a:moveTo>
                  <a:lnTo>
                    <a:pt x="1022375" y="618"/>
                  </a:lnTo>
                  <a:lnTo>
                    <a:pt x="1022375" y="593924"/>
                  </a:lnTo>
                  <a:lnTo>
                    <a:pt x="241" y="593924"/>
                  </a:lnTo>
                  <a:close/>
                </a:path>
              </a:pathLst>
            </a:custGeom>
            <a:noFill/>
            <a:ln w="48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5" name="Google Shape;86;p13">
            <a:extLst>
              <a:ext uri="{FF2B5EF4-FFF2-40B4-BE49-F238E27FC236}">
                <a16:creationId xmlns:a16="http://schemas.microsoft.com/office/drawing/2014/main" id="{6662085D-22B8-B1CE-94E3-A1EE1B8F71E4}"/>
              </a:ext>
            </a:extLst>
          </p:cNvPr>
          <p:cNvSpPr txBox="1"/>
          <p:nvPr userDrawn="1"/>
        </p:nvSpPr>
        <p:spPr>
          <a:xfrm>
            <a:off x="655824" y="2185156"/>
            <a:ext cx="5470607" cy="1410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ts val="5500"/>
              </a:lnSpc>
              <a:defRPr/>
            </a:pPr>
            <a:r>
              <a:rPr lang="en-AU" sz="5500" b="1">
                <a:solidFill>
                  <a:schemeClr val="bg1"/>
                </a:solidFill>
              </a:rPr>
              <a:t>Social media age restrictions</a:t>
            </a:r>
            <a:endParaRPr kumimoji="0" lang="en-US" sz="5500" i="0" u="none" strike="noStrike" kern="1200" cap="none" spc="30" normalizeH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Neue Machina Ultra-Bold"/>
              <a:cs typeface="Arial" panose="020B0604020202020204" pitchFamily="34" charset="0"/>
              <a:sym typeface="Neue Machina Ultra-Bold"/>
            </a:endParaRPr>
          </a:p>
        </p:txBody>
      </p:sp>
      <p:sp>
        <p:nvSpPr>
          <p:cNvPr id="66" name="Google Shape;86;p13">
            <a:extLst>
              <a:ext uri="{FF2B5EF4-FFF2-40B4-BE49-F238E27FC236}">
                <a16:creationId xmlns:a16="http://schemas.microsoft.com/office/drawing/2014/main" id="{70B469BC-EC2F-B3DA-5BC6-1F77E9238347}"/>
              </a:ext>
            </a:extLst>
          </p:cNvPr>
          <p:cNvSpPr txBox="1"/>
          <p:nvPr userDrawn="1"/>
        </p:nvSpPr>
        <p:spPr>
          <a:xfrm>
            <a:off x="655824" y="3763539"/>
            <a:ext cx="479978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defRPr/>
            </a:pPr>
            <a:r>
              <a:rPr lang="en-AU" sz="3000" b="1">
                <a:solidFill>
                  <a:srgbClr val="D6C8A7"/>
                </a:solidFill>
              </a:rPr>
              <a:t>What you need to know</a:t>
            </a:r>
            <a:endParaRPr kumimoji="0" lang="en-US" sz="3000" b="1" i="0" u="none" strike="noStrike" kern="1200" cap="none" spc="30" normalizeH="0" noProof="0">
              <a:ln>
                <a:noFill/>
              </a:ln>
              <a:solidFill>
                <a:srgbClr val="D6C8A7"/>
              </a:solidFill>
              <a:effectLst/>
              <a:uLnTx/>
              <a:uFillTx/>
              <a:latin typeface="Arial" panose="020B0604020202020204" pitchFamily="34" charset="0"/>
              <a:ea typeface="Neue Machina Ultra-Bold"/>
              <a:cs typeface="Arial" panose="020B0604020202020204" pitchFamily="34" charset="0"/>
              <a:sym typeface="Neue Machina Ultra-Bold"/>
            </a:endParaRPr>
          </a:p>
        </p:txBody>
      </p:sp>
      <p:sp>
        <p:nvSpPr>
          <p:cNvPr id="68" name="Google Shape;89;p13">
            <a:extLst>
              <a:ext uri="{FF2B5EF4-FFF2-40B4-BE49-F238E27FC236}">
                <a16:creationId xmlns:a16="http://schemas.microsoft.com/office/drawing/2014/main" id="{9A8163FC-AA17-2D58-1EF1-2DAFB0CCE33C}"/>
              </a:ext>
            </a:extLst>
          </p:cNvPr>
          <p:cNvSpPr txBox="1"/>
          <p:nvPr userDrawn="1"/>
        </p:nvSpPr>
        <p:spPr>
          <a:xfrm>
            <a:off x="542925" y="468778"/>
            <a:ext cx="1697355" cy="293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30013"/>
              </a:lnSpc>
            </a:pPr>
            <a:r>
              <a:rPr lang="en-US" sz="1466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IBM Plex Sans"/>
              </a:rPr>
              <a:t>October 2025</a:t>
            </a:r>
            <a:endParaRPr sz="622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0944547-CB9C-BDF6-B193-4BFFDF37DA66}"/>
              </a:ext>
            </a:extLst>
          </p:cNvPr>
          <p:cNvCxnSpPr>
            <a:cxnSpLocks/>
          </p:cNvCxnSpPr>
          <p:nvPr userDrawn="1"/>
        </p:nvCxnSpPr>
        <p:spPr>
          <a:xfrm>
            <a:off x="1881963" y="615389"/>
            <a:ext cx="9767112" cy="0"/>
          </a:xfrm>
          <a:prstGeom prst="line">
            <a:avLst/>
          </a:prstGeom>
          <a:ln w="15875" cap="rnd">
            <a:solidFill>
              <a:srgbClr val="D6C8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954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ark-Navy_SUB-small-blob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CD0E246B-5CEA-6C8A-E04D-FD9F0A332D32}"/>
              </a:ext>
            </a:extLst>
          </p:cNvPr>
          <p:cNvSpPr/>
          <p:nvPr userDrawn="1"/>
        </p:nvSpPr>
        <p:spPr>
          <a:xfrm>
            <a:off x="2638096" y="871059"/>
            <a:ext cx="9553903" cy="5806983"/>
          </a:xfrm>
          <a:custGeom>
            <a:avLst/>
            <a:gdLst>
              <a:gd name="connsiteX0" fmla="*/ 5791138 w 6099717"/>
              <a:gd name="connsiteY0" fmla="*/ 2249 h 4554878"/>
              <a:gd name="connsiteX1" fmla="*/ 6008681 w 6099717"/>
              <a:gd name="connsiteY1" fmla="*/ 42285 h 4554878"/>
              <a:gd name="connsiteX2" fmla="*/ 6099717 w 6099717"/>
              <a:gd name="connsiteY2" fmla="*/ 83431 h 4554878"/>
              <a:gd name="connsiteX3" fmla="*/ 6099717 w 6099717"/>
              <a:gd name="connsiteY3" fmla="*/ 4554878 h 4554878"/>
              <a:gd name="connsiteX4" fmla="*/ 15656 w 6099717"/>
              <a:gd name="connsiteY4" fmla="*/ 4554878 h 4554878"/>
              <a:gd name="connsiteX5" fmla="*/ 12626 w 6099717"/>
              <a:gd name="connsiteY5" fmla="*/ 4537741 h 4554878"/>
              <a:gd name="connsiteX6" fmla="*/ 616892 w 6099717"/>
              <a:gd name="connsiteY6" fmla="*/ 3138769 h 4554878"/>
              <a:gd name="connsiteX7" fmla="*/ 2740712 w 6099717"/>
              <a:gd name="connsiteY7" fmla="*/ 2585786 h 4554878"/>
              <a:gd name="connsiteX8" fmla="*/ 4478481 w 6099717"/>
              <a:gd name="connsiteY8" fmla="*/ 728949 h 4554878"/>
              <a:gd name="connsiteX9" fmla="*/ 5146958 w 6099717"/>
              <a:gd name="connsiteY9" fmla="*/ 149478 h 4554878"/>
              <a:gd name="connsiteX10" fmla="*/ 5791138 w 6099717"/>
              <a:gd name="connsiteY10" fmla="*/ 2249 h 4554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99717" h="4554878">
                <a:moveTo>
                  <a:pt x="5791138" y="2249"/>
                </a:moveTo>
                <a:cubicBezTo>
                  <a:pt x="5864717" y="7146"/>
                  <a:pt x="5937665" y="20151"/>
                  <a:pt x="6008681" y="42285"/>
                </a:cubicBezTo>
                <a:lnTo>
                  <a:pt x="6099717" y="83431"/>
                </a:lnTo>
                <a:lnTo>
                  <a:pt x="6099717" y="4554878"/>
                </a:lnTo>
                <a:lnTo>
                  <a:pt x="15656" y="4554878"/>
                </a:lnTo>
                <a:lnTo>
                  <a:pt x="12626" y="4537741"/>
                </a:lnTo>
                <a:cubicBezTo>
                  <a:pt x="-57681" y="4006233"/>
                  <a:pt x="168647" y="3433603"/>
                  <a:pt x="616892" y="3138769"/>
                </a:cubicBezTo>
                <a:cubicBezTo>
                  <a:pt x="1232124" y="2734148"/>
                  <a:pt x="2066208" y="2881445"/>
                  <a:pt x="2740712" y="2585786"/>
                </a:cubicBezTo>
                <a:cubicBezTo>
                  <a:pt x="3526373" y="2241439"/>
                  <a:pt x="3930593" y="1389192"/>
                  <a:pt x="4478481" y="728949"/>
                </a:cubicBezTo>
                <a:cubicBezTo>
                  <a:pt x="4668088" y="500471"/>
                  <a:pt x="4884259" y="287678"/>
                  <a:pt x="5146958" y="149478"/>
                </a:cubicBezTo>
                <a:cubicBezTo>
                  <a:pt x="5343981" y="45828"/>
                  <a:pt x="5570401" y="-12444"/>
                  <a:pt x="5791138" y="224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EF07CD6D-7892-BA31-007B-FAFF3DB6DBF8}"/>
              </a:ext>
            </a:extLst>
          </p:cNvPr>
          <p:cNvSpPr/>
          <p:nvPr/>
        </p:nvSpPr>
        <p:spPr>
          <a:xfrm>
            <a:off x="0" y="6218442"/>
            <a:ext cx="1104907" cy="232709"/>
          </a:xfrm>
          <a:custGeom>
            <a:avLst/>
            <a:gdLst>
              <a:gd name="connsiteX0" fmla="*/ 330163 w 1104907"/>
              <a:gd name="connsiteY0" fmla="*/ 0 h 232709"/>
              <a:gd name="connsiteX1" fmla="*/ 1104908 w 1104907"/>
              <a:gd name="connsiteY1" fmla="*/ 85722 h 232709"/>
              <a:gd name="connsiteX2" fmla="*/ 757328 w 1104907"/>
              <a:gd name="connsiteY2" fmla="*/ 124028 h 232709"/>
              <a:gd name="connsiteX3" fmla="*/ 0 w 1104907"/>
              <a:gd name="connsiteY3" fmla="*/ 232709 h 232709"/>
              <a:gd name="connsiteX4" fmla="*/ 0 w 1104907"/>
              <a:gd name="connsiteY4" fmla="*/ 0 h 232709"/>
              <a:gd name="connsiteX5" fmla="*/ 330163 w 1104907"/>
              <a:gd name="connsiteY5" fmla="*/ 0 h 232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4907" h="232709">
                <a:moveTo>
                  <a:pt x="330163" y="0"/>
                </a:moveTo>
                <a:lnTo>
                  <a:pt x="1104908" y="85722"/>
                </a:lnTo>
                <a:cubicBezTo>
                  <a:pt x="993921" y="95205"/>
                  <a:pt x="871111" y="110927"/>
                  <a:pt x="757328" y="124028"/>
                </a:cubicBezTo>
                <a:cubicBezTo>
                  <a:pt x="503826" y="153226"/>
                  <a:pt x="253248" y="203262"/>
                  <a:pt x="0" y="232709"/>
                </a:cubicBezTo>
                <a:lnTo>
                  <a:pt x="0" y="0"/>
                </a:lnTo>
                <a:lnTo>
                  <a:pt x="330163" y="0"/>
                </a:lnTo>
                <a:close/>
              </a:path>
            </a:pathLst>
          </a:custGeom>
          <a:solidFill>
            <a:srgbClr val="D6C8A7"/>
          </a:soli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1B6A2FB8-B746-3E10-90E6-306887EABA17}"/>
              </a:ext>
            </a:extLst>
          </p:cNvPr>
          <p:cNvSpPr/>
          <p:nvPr/>
        </p:nvSpPr>
        <p:spPr>
          <a:xfrm>
            <a:off x="6102229" y="6262160"/>
            <a:ext cx="4927653" cy="493319"/>
          </a:xfrm>
          <a:custGeom>
            <a:avLst/>
            <a:gdLst>
              <a:gd name="connsiteX0" fmla="*/ 4927654 w 4927653"/>
              <a:gd name="connsiteY0" fmla="*/ 42003 h 493319"/>
              <a:gd name="connsiteX1" fmla="*/ 2988757 w 4927653"/>
              <a:gd name="connsiteY1" fmla="*/ 383019 h 493319"/>
              <a:gd name="connsiteX2" fmla="*/ 0 w 4927653"/>
              <a:gd name="connsiteY2" fmla="*/ 434053 h 493319"/>
              <a:gd name="connsiteX3" fmla="*/ 1963942 w 4927653"/>
              <a:gd name="connsiteY3" fmla="*/ 154053 h 493319"/>
              <a:gd name="connsiteX4" fmla="*/ 4337504 w 4927653"/>
              <a:gd name="connsiteY4" fmla="*/ 4820 h 493319"/>
              <a:gd name="connsiteX5" fmla="*/ 4927526 w 4927653"/>
              <a:gd name="connsiteY5" fmla="*/ 42128 h 4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27653" h="493319">
                <a:moveTo>
                  <a:pt x="4927654" y="42003"/>
                </a:moveTo>
                <a:lnTo>
                  <a:pt x="2988757" y="383019"/>
                </a:lnTo>
                <a:cubicBezTo>
                  <a:pt x="2023821" y="519899"/>
                  <a:pt x="971038" y="520274"/>
                  <a:pt x="0" y="434053"/>
                </a:cubicBezTo>
                <a:lnTo>
                  <a:pt x="1963942" y="154053"/>
                </a:lnTo>
                <a:cubicBezTo>
                  <a:pt x="2749874" y="58474"/>
                  <a:pt x="3542546" y="-20635"/>
                  <a:pt x="4337504" y="4820"/>
                </a:cubicBezTo>
                <a:cubicBezTo>
                  <a:pt x="4532780" y="11059"/>
                  <a:pt x="4732378" y="44998"/>
                  <a:pt x="4927526" y="42128"/>
                </a:cubicBezTo>
                <a:close/>
              </a:path>
            </a:pathLst>
          </a:custGeom>
          <a:solidFill>
            <a:srgbClr val="D6C8A7"/>
          </a:soli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49095798-A55F-5538-E7E0-4C9E2B9F9D3D}"/>
              </a:ext>
            </a:extLst>
          </p:cNvPr>
          <p:cNvSpPr/>
          <p:nvPr/>
        </p:nvSpPr>
        <p:spPr>
          <a:xfrm>
            <a:off x="0" y="6199601"/>
            <a:ext cx="12192000" cy="661567"/>
          </a:xfrm>
          <a:custGeom>
            <a:avLst/>
            <a:gdLst>
              <a:gd name="connsiteX0" fmla="*/ 11988843 w 12192000"/>
              <a:gd name="connsiteY0" fmla="*/ 0 h 661567"/>
              <a:gd name="connsiteX1" fmla="*/ 12192000 w 12192000"/>
              <a:gd name="connsiteY1" fmla="*/ 0 h 661567"/>
              <a:gd name="connsiteX2" fmla="*/ 12192000 w 12192000"/>
              <a:gd name="connsiteY2" fmla="*/ 661568 h 661567"/>
              <a:gd name="connsiteX3" fmla="*/ 0 w 12192000"/>
              <a:gd name="connsiteY3" fmla="*/ 661568 h 661567"/>
              <a:gd name="connsiteX4" fmla="*/ 0 w 12192000"/>
              <a:gd name="connsiteY4" fmla="*/ 232709 h 661567"/>
              <a:gd name="connsiteX5" fmla="*/ 3054230 w 12192000"/>
              <a:gd name="connsiteY5" fmla="*/ 85847 h 661567"/>
              <a:gd name="connsiteX6" fmla="*/ 6216522 w 12192000"/>
              <a:gd name="connsiteY6" fmla="*/ 477896 h 661567"/>
              <a:gd name="connsiteX7" fmla="*/ 8591482 w 12192000"/>
              <a:gd name="connsiteY7" fmla="*/ 489874 h 661567"/>
              <a:gd name="connsiteX8" fmla="*/ 11988843 w 12192000"/>
              <a:gd name="connsiteY8" fmla="*/ 0 h 66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61567">
                <a:moveTo>
                  <a:pt x="11988843" y="0"/>
                </a:moveTo>
                <a:lnTo>
                  <a:pt x="12192000" y="0"/>
                </a:lnTo>
                <a:lnTo>
                  <a:pt x="12192000" y="661568"/>
                </a:lnTo>
                <a:lnTo>
                  <a:pt x="0" y="661568"/>
                </a:lnTo>
                <a:lnTo>
                  <a:pt x="0" y="232709"/>
                </a:lnTo>
                <a:cubicBezTo>
                  <a:pt x="1003838" y="53155"/>
                  <a:pt x="2035772" y="6239"/>
                  <a:pt x="3054230" y="85847"/>
                </a:cubicBezTo>
                <a:cubicBezTo>
                  <a:pt x="4115785" y="168823"/>
                  <a:pt x="5157890" y="398538"/>
                  <a:pt x="6216522" y="477896"/>
                </a:cubicBezTo>
                <a:cubicBezTo>
                  <a:pt x="6983766" y="535418"/>
                  <a:pt x="7825256" y="564990"/>
                  <a:pt x="8591482" y="489874"/>
                </a:cubicBezTo>
                <a:cubicBezTo>
                  <a:pt x="9730462" y="378324"/>
                  <a:pt x="10843888" y="38930"/>
                  <a:pt x="11988843" y="0"/>
                </a:cubicBezTo>
                <a:close/>
              </a:path>
            </a:pathLst>
          </a:custGeom>
          <a:solidFill>
            <a:schemeClr val="accent4"/>
          </a:soli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E962CA1F-B11B-09C9-678F-B89B58AEE3A1}"/>
              </a:ext>
            </a:extLst>
          </p:cNvPr>
          <p:cNvSpPr txBox="1">
            <a:spLocks/>
          </p:cNvSpPr>
          <p:nvPr userDrawn="1"/>
        </p:nvSpPr>
        <p:spPr>
          <a:xfrm>
            <a:off x="10972800" y="6400800"/>
            <a:ext cx="755404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D0ACC0C-4F01-0A49-BF06-1B30FCD8A695}" type="slidenum">
              <a:rPr lang="en-AU" sz="900" b="1" smtClean="0">
                <a:solidFill>
                  <a:schemeClr val="accent5"/>
                </a:solidFill>
              </a:rPr>
              <a:t>‹#›</a:t>
            </a:fld>
            <a:endParaRPr lang="en-AU" sz="900" b="1">
              <a:solidFill>
                <a:schemeClr val="accent5"/>
              </a:solidFill>
            </a:endParaRPr>
          </a:p>
        </p:txBody>
      </p:sp>
      <p:sp>
        <p:nvSpPr>
          <p:cNvPr id="11" name="Graphic 11">
            <a:extLst>
              <a:ext uri="{FF2B5EF4-FFF2-40B4-BE49-F238E27FC236}">
                <a16:creationId xmlns:a16="http://schemas.microsoft.com/office/drawing/2014/main" id="{6D269408-49E1-281B-234D-1F96AFC8A382}"/>
              </a:ext>
            </a:extLst>
          </p:cNvPr>
          <p:cNvSpPr/>
          <p:nvPr userDrawn="1"/>
        </p:nvSpPr>
        <p:spPr>
          <a:xfrm rot="214088">
            <a:off x="4708858" y="3162236"/>
            <a:ext cx="5884078" cy="2920320"/>
          </a:xfrm>
          <a:custGeom>
            <a:avLst/>
            <a:gdLst>
              <a:gd name="connsiteX0" fmla="*/ 502585 w 5939416"/>
              <a:gd name="connsiteY0" fmla="*/ 383230 h 4388207"/>
              <a:gd name="connsiteX1" fmla="*/ 5085985 w 5939416"/>
              <a:gd name="connsiteY1" fmla="*/ 40467 h 4388207"/>
              <a:gd name="connsiteX2" fmla="*/ 5633225 w 5939416"/>
              <a:gd name="connsiteY2" fmla="*/ 432815 h 4388207"/>
              <a:gd name="connsiteX3" fmla="*/ 5912903 w 5939416"/>
              <a:gd name="connsiteY3" fmla="*/ 3431102 h 4388207"/>
              <a:gd name="connsiteX4" fmla="*/ 5434740 w 5939416"/>
              <a:gd name="connsiteY4" fmla="*/ 3923058 h 4388207"/>
              <a:gd name="connsiteX5" fmla="*/ 1462543 w 5939416"/>
              <a:gd name="connsiteY5" fmla="*/ 4381474 h 4388207"/>
              <a:gd name="connsiteX6" fmla="*/ 810807 w 5939416"/>
              <a:gd name="connsiteY6" fmla="*/ 4368177 h 4388207"/>
              <a:gd name="connsiteX7" fmla="*/ 287292 w 5939416"/>
              <a:gd name="connsiteY7" fmla="*/ 3998551 h 4388207"/>
              <a:gd name="connsiteX8" fmla="*/ 58760 w 5939416"/>
              <a:gd name="connsiteY8" fmla="*/ 842637 h 4388207"/>
              <a:gd name="connsiteX9" fmla="*/ 502585 w 5939416"/>
              <a:gd name="connsiteY9" fmla="*/ 383234 h 4388207"/>
              <a:gd name="connsiteX0" fmla="*/ 522897 w 5959366"/>
              <a:gd name="connsiteY0" fmla="*/ 383010 h 4388208"/>
              <a:gd name="connsiteX1" fmla="*/ 5106297 w 5959366"/>
              <a:gd name="connsiteY1" fmla="*/ 40247 h 4388208"/>
              <a:gd name="connsiteX2" fmla="*/ 5653537 w 5959366"/>
              <a:gd name="connsiteY2" fmla="*/ 432595 h 4388208"/>
              <a:gd name="connsiteX3" fmla="*/ 5933215 w 5959366"/>
              <a:gd name="connsiteY3" fmla="*/ 3430882 h 4388208"/>
              <a:gd name="connsiteX4" fmla="*/ 5455052 w 5959366"/>
              <a:gd name="connsiteY4" fmla="*/ 3922838 h 4388208"/>
              <a:gd name="connsiteX5" fmla="*/ 1482855 w 5959366"/>
              <a:gd name="connsiteY5" fmla="*/ 4381254 h 4388208"/>
              <a:gd name="connsiteX6" fmla="*/ 831119 w 5959366"/>
              <a:gd name="connsiteY6" fmla="*/ 4367957 h 4388208"/>
              <a:gd name="connsiteX7" fmla="*/ 236171 w 5959366"/>
              <a:gd name="connsiteY7" fmla="*/ 3991802 h 4388208"/>
              <a:gd name="connsiteX8" fmla="*/ 79072 w 5959366"/>
              <a:gd name="connsiteY8" fmla="*/ 842417 h 4388208"/>
              <a:gd name="connsiteX9" fmla="*/ 522897 w 5959366"/>
              <a:gd name="connsiteY9" fmla="*/ 383014 h 438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59366" h="4388208">
                <a:moveTo>
                  <a:pt x="522897" y="383010"/>
                </a:moveTo>
                <a:cubicBezTo>
                  <a:pt x="2096078" y="-14214"/>
                  <a:pt x="3535164" y="-48264"/>
                  <a:pt x="5106297" y="40247"/>
                </a:cubicBezTo>
                <a:cubicBezTo>
                  <a:pt x="5364659" y="54805"/>
                  <a:pt x="5575646" y="206095"/>
                  <a:pt x="5653537" y="432595"/>
                </a:cubicBezTo>
                <a:cubicBezTo>
                  <a:pt x="5893251" y="1129683"/>
                  <a:pt x="6016935" y="2684925"/>
                  <a:pt x="5933215" y="3430882"/>
                </a:cubicBezTo>
                <a:cubicBezTo>
                  <a:pt x="5905612" y="3676528"/>
                  <a:pt x="5717873" y="3869749"/>
                  <a:pt x="5455052" y="3922838"/>
                </a:cubicBezTo>
                <a:cubicBezTo>
                  <a:pt x="4116012" y="4193370"/>
                  <a:pt x="2851527" y="4378710"/>
                  <a:pt x="1482855" y="4381254"/>
                </a:cubicBezTo>
                <a:cubicBezTo>
                  <a:pt x="1287674" y="4399984"/>
                  <a:pt x="826599" y="4375820"/>
                  <a:pt x="831119" y="4367957"/>
                </a:cubicBezTo>
                <a:cubicBezTo>
                  <a:pt x="589403" y="4349258"/>
                  <a:pt x="319362" y="4203310"/>
                  <a:pt x="236171" y="3991802"/>
                </a:cubicBezTo>
                <a:cubicBezTo>
                  <a:pt x="-36904" y="3297687"/>
                  <a:pt x="-49810" y="1633777"/>
                  <a:pt x="79072" y="842417"/>
                </a:cubicBezTo>
                <a:cubicBezTo>
                  <a:pt x="115752" y="617191"/>
                  <a:pt x="283664" y="443423"/>
                  <a:pt x="522897" y="383014"/>
                </a:cubicBezTo>
              </a:path>
            </a:pathLst>
          </a:custGeom>
          <a:solidFill>
            <a:srgbClr val="FBF7D8"/>
          </a:solidFill>
          <a:ln w="35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Graphic 11">
            <a:extLst>
              <a:ext uri="{FF2B5EF4-FFF2-40B4-BE49-F238E27FC236}">
                <a16:creationId xmlns:a16="http://schemas.microsoft.com/office/drawing/2014/main" id="{F20A0E59-3108-4464-D0ED-0FC64234237B}"/>
              </a:ext>
            </a:extLst>
          </p:cNvPr>
          <p:cNvSpPr/>
          <p:nvPr userDrawn="1"/>
        </p:nvSpPr>
        <p:spPr>
          <a:xfrm rot="120000">
            <a:off x="3777915" y="428982"/>
            <a:ext cx="5594139" cy="2640418"/>
          </a:xfrm>
          <a:custGeom>
            <a:avLst/>
            <a:gdLst>
              <a:gd name="connsiteX0" fmla="*/ 502585 w 5939416"/>
              <a:gd name="connsiteY0" fmla="*/ 383230 h 4388207"/>
              <a:gd name="connsiteX1" fmla="*/ 5085985 w 5939416"/>
              <a:gd name="connsiteY1" fmla="*/ 40467 h 4388207"/>
              <a:gd name="connsiteX2" fmla="*/ 5633225 w 5939416"/>
              <a:gd name="connsiteY2" fmla="*/ 432815 h 4388207"/>
              <a:gd name="connsiteX3" fmla="*/ 5912903 w 5939416"/>
              <a:gd name="connsiteY3" fmla="*/ 3431102 h 4388207"/>
              <a:gd name="connsiteX4" fmla="*/ 5434740 w 5939416"/>
              <a:gd name="connsiteY4" fmla="*/ 3923058 h 4388207"/>
              <a:gd name="connsiteX5" fmla="*/ 1462543 w 5939416"/>
              <a:gd name="connsiteY5" fmla="*/ 4381474 h 4388207"/>
              <a:gd name="connsiteX6" fmla="*/ 810807 w 5939416"/>
              <a:gd name="connsiteY6" fmla="*/ 4368177 h 4388207"/>
              <a:gd name="connsiteX7" fmla="*/ 287292 w 5939416"/>
              <a:gd name="connsiteY7" fmla="*/ 3998551 h 4388207"/>
              <a:gd name="connsiteX8" fmla="*/ 58760 w 5939416"/>
              <a:gd name="connsiteY8" fmla="*/ 842637 h 4388207"/>
              <a:gd name="connsiteX9" fmla="*/ 502585 w 5939416"/>
              <a:gd name="connsiteY9" fmla="*/ 383234 h 4388207"/>
              <a:gd name="connsiteX0" fmla="*/ 534913 w 5971382"/>
              <a:gd name="connsiteY0" fmla="*/ 383009 h 4388209"/>
              <a:gd name="connsiteX1" fmla="*/ 5118313 w 5971382"/>
              <a:gd name="connsiteY1" fmla="*/ 40246 h 4388209"/>
              <a:gd name="connsiteX2" fmla="*/ 5665553 w 5971382"/>
              <a:gd name="connsiteY2" fmla="*/ 432594 h 4388209"/>
              <a:gd name="connsiteX3" fmla="*/ 5945231 w 5971382"/>
              <a:gd name="connsiteY3" fmla="*/ 3430881 h 4388209"/>
              <a:gd name="connsiteX4" fmla="*/ 5467068 w 5971382"/>
              <a:gd name="connsiteY4" fmla="*/ 3922837 h 4388209"/>
              <a:gd name="connsiteX5" fmla="*/ 1494871 w 5971382"/>
              <a:gd name="connsiteY5" fmla="*/ 4381253 h 4388209"/>
              <a:gd name="connsiteX6" fmla="*/ 843135 w 5971382"/>
              <a:gd name="connsiteY6" fmla="*/ 4367956 h 4388209"/>
              <a:gd name="connsiteX7" fmla="*/ 215615 w 5971382"/>
              <a:gd name="connsiteY7" fmla="*/ 4009898 h 4388209"/>
              <a:gd name="connsiteX8" fmla="*/ 91088 w 5971382"/>
              <a:gd name="connsiteY8" fmla="*/ 842416 h 4388209"/>
              <a:gd name="connsiteX9" fmla="*/ 534913 w 5971382"/>
              <a:gd name="connsiteY9" fmla="*/ 383013 h 4388209"/>
              <a:gd name="connsiteX0" fmla="*/ 530220 w 5966689"/>
              <a:gd name="connsiteY0" fmla="*/ 383009 h 4388207"/>
              <a:gd name="connsiteX1" fmla="*/ 5113620 w 5966689"/>
              <a:gd name="connsiteY1" fmla="*/ 40246 h 4388207"/>
              <a:gd name="connsiteX2" fmla="*/ 5660860 w 5966689"/>
              <a:gd name="connsiteY2" fmla="*/ 432594 h 4388207"/>
              <a:gd name="connsiteX3" fmla="*/ 5940538 w 5966689"/>
              <a:gd name="connsiteY3" fmla="*/ 3430881 h 4388207"/>
              <a:gd name="connsiteX4" fmla="*/ 5462375 w 5966689"/>
              <a:gd name="connsiteY4" fmla="*/ 3922837 h 4388207"/>
              <a:gd name="connsiteX5" fmla="*/ 1490178 w 5966689"/>
              <a:gd name="connsiteY5" fmla="*/ 4381253 h 4388207"/>
              <a:gd name="connsiteX6" fmla="*/ 838442 w 5966689"/>
              <a:gd name="connsiteY6" fmla="*/ 4367956 h 4388207"/>
              <a:gd name="connsiteX7" fmla="*/ 210922 w 5966689"/>
              <a:gd name="connsiteY7" fmla="*/ 4009898 h 4388207"/>
              <a:gd name="connsiteX8" fmla="*/ 86395 w 5966689"/>
              <a:gd name="connsiteY8" fmla="*/ 842416 h 4388207"/>
              <a:gd name="connsiteX9" fmla="*/ 530220 w 5966689"/>
              <a:gd name="connsiteY9" fmla="*/ 383013 h 4388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66689" h="4388207">
                <a:moveTo>
                  <a:pt x="530220" y="383009"/>
                </a:moveTo>
                <a:cubicBezTo>
                  <a:pt x="2103401" y="-14215"/>
                  <a:pt x="3542487" y="-48265"/>
                  <a:pt x="5113620" y="40246"/>
                </a:cubicBezTo>
                <a:cubicBezTo>
                  <a:pt x="5371982" y="54804"/>
                  <a:pt x="5582969" y="206094"/>
                  <a:pt x="5660860" y="432594"/>
                </a:cubicBezTo>
                <a:cubicBezTo>
                  <a:pt x="5900574" y="1129682"/>
                  <a:pt x="6024258" y="2684924"/>
                  <a:pt x="5940538" y="3430881"/>
                </a:cubicBezTo>
                <a:cubicBezTo>
                  <a:pt x="5912935" y="3676527"/>
                  <a:pt x="5725196" y="3869748"/>
                  <a:pt x="5462375" y="3922837"/>
                </a:cubicBezTo>
                <a:cubicBezTo>
                  <a:pt x="4123335" y="4193369"/>
                  <a:pt x="2858850" y="4378709"/>
                  <a:pt x="1490178" y="4381253"/>
                </a:cubicBezTo>
                <a:cubicBezTo>
                  <a:pt x="1294997" y="4399983"/>
                  <a:pt x="833922" y="4375819"/>
                  <a:pt x="838442" y="4367956"/>
                </a:cubicBezTo>
                <a:cubicBezTo>
                  <a:pt x="596726" y="4349257"/>
                  <a:pt x="333104" y="4341215"/>
                  <a:pt x="210922" y="4009898"/>
                </a:cubicBezTo>
                <a:cubicBezTo>
                  <a:pt x="-47158" y="3310069"/>
                  <a:pt x="-42487" y="1633776"/>
                  <a:pt x="86395" y="842416"/>
                </a:cubicBezTo>
                <a:cubicBezTo>
                  <a:pt x="123075" y="617190"/>
                  <a:pt x="290987" y="443422"/>
                  <a:pt x="530220" y="383013"/>
                </a:cubicBezTo>
              </a:path>
            </a:pathLst>
          </a:custGeom>
          <a:solidFill>
            <a:srgbClr val="B8D1EA"/>
          </a:solidFill>
          <a:ln w="35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F21C20-9572-34E4-166E-EB64FDF0C1CF}"/>
              </a:ext>
            </a:extLst>
          </p:cNvPr>
          <p:cNvSpPr txBox="1"/>
          <p:nvPr userDrawn="1"/>
        </p:nvSpPr>
        <p:spPr>
          <a:xfrm>
            <a:off x="5245872" y="3478572"/>
            <a:ext cx="4986117" cy="228011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fontAlgn="base">
              <a:spcAft>
                <a:spcPts val="300"/>
              </a:spcAft>
            </a:pPr>
            <a:r>
              <a:rPr lang="en-AU" sz="2100" b="1" dirty="0">
                <a:solidFill>
                  <a:schemeClr val="accent5"/>
                </a:solidFill>
              </a:rPr>
              <a:t>For parents and carers  </a:t>
            </a:r>
            <a:endParaRPr lang="en-AU" sz="2100" b="1">
              <a:solidFill>
                <a:schemeClr val="accent5"/>
              </a:solidFill>
            </a:endParaRPr>
          </a:p>
          <a:p>
            <a:pPr marL="377190" indent="-285750" fontAlgn="base"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da-DK" sz="1800" dirty="0">
                <a:solidFill>
                  <a:schemeClr val="accent5"/>
                </a:solidFill>
              </a:rPr>
              <a:t>Friday, 14 November, 1:00pm  </a:t>
            </a:r>
          </a:p>
          <a:p>
            <a:pPr marL="377190" indent="-285750" fontAlgn="base"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da-DK" sz="1800" err="1">
                <a:solidFill>
                  <a:schemeClr val="accent5"/>
                </a:solidFill>
              </a:rPr>
              <a:t>Wednesday</a:t>
            </a:r>
            <a:r>
              <a:rPr lang="da-DK" sz="1800" dirty="0">
                <a:solidFill>
                  <a:schemeClr val="accent5"/>
                </a:solidFill>
              </a:rPr>
              <a:t>, 19 November, 7:00pm  </a:t>
            </a:r>
          </a:p>
          <a:p>
            <a:pPr marL="377190" indent="-285750" fontAlgn="base"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da-DK" sz="1800" err="1">
                <a:solidFill>
                  <a:schemeClr val="accent5"/>
                </a:solidFill>
              </a:rPr>
              <a:t>Thursday</a:t>
            </a:r>
            <a:r>
              <a:rPr lang="da-DK" sz="1800" dirty="0">
                <a:solidFill>
                  <a:schemeClr val="accent5"/>
                </a:solidFill>
              </a:rPr>
              <a:t>, 20 November, 12:30pm  </a:t>
            </a:r>
          </a:p>
          <a:p>
            <a:pPr marL="377190" indent="-285750" fontAlgn="base"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da-DK" sz="1800" dirty="0">
                <a:solidFill>
                  <a:schemeClr val="accent5"/>
                </a:solidFill>
              </a:rPr>
              <a:t>Tuesday, 2 December, 7:00pm  </a:t>
            </a:r>
          </a:p>
          <a:p>
            <a:pPr marL="377190" indent="-285750" fontAlgn="base"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da-DK" sz="1800" err="1">
                <a:solidFill>
                  <a:schemeClr val="accent5"/>
                </a:solidFill>
              </a:rPr>
              <a:t>Monday</a:t>
            </a:r>
            <a:r>
              <a:rPr lang="da-DK" sz="1800" dirty="0">
                <a:solidFill>
                  <a:schemeClr val="accent5"/>
                </a:solidFill>
              </a:rPr>
              <a:t>, 8 December, 3:30pm  </a:t>
            </a:r>
          </a:p>
          <a:p>
            <a:pPr marL="377190" indent="-285750" fontAlgn="base"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da-DK" sz="1800" err="1">
                <a:solidFill>
                  <a:schemeClr val="accent5"/>
                </a:solidFill>
              </a:rPr>
              <a:t>Monday</a:t>
            </a:r>
            <a:r>
              <a:rPr lang="da-DK" sz="1800" dirty="0">
                <a:solidFill>
                  <a:schemeClr val="accent5"/>
                </a:solidFill>
              </a:rPr>
              <a:t>, 15 December, 1:00pm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2BEE0C-9A7F-8D9F-E424-B570D739F5D9}"/>
              </a:ext>
            </a:extLst>
          </p:cNvPr>
          <p:cNvSpPr txBox="1"/>
          <p:nvPr userDrawn="1"/>
        </p:nvSpPr>
        <p:spPr>
          <a:xfrm>
            <a:off x="4243463" y="768973"/>
            <a:ext cx="4986117" cy="1964640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fontAlgn="base">
              <a:spcAft>
                <a:spcPts val="400"/>
              </a:spcAft>
            </a:pPr>
            <a:r>
              <a:rPr lang="en-AU" sz="2100" b="1" dirty="0">
                <a:solidFill>
                  <a:schemeClr val="accent5"/>
                </a:solidFill>
              </a:rPr>
              <a:t>For educators</a:t>
            </a:r>
            <a:endParaRPr lang="en-AU" sz="2100" b="1">
              <a:solidFill>
                <a:schemeClr val="accent5"/>
              </a:solidFill>
            </a:endParaRPr>
          </a:p>
          <a:p>
            <a:pPr marL="377190" indent="-285750" fontAlgn="base">
              <a:spcAft>
                <a:spcPts val="400"/>
              </a:spcAft>
              <a:buSzPct val="99000"/>
              <a:buFont typeface="Courier New" panose="02070309020205020404" pitchFamily="49" charset="0"/>
              <a:buChar char="o"/>
            </a:pPr>
            <a:r>
              <a:rPr lang="en-AU" sz="1800" dirty="0">
                <a:solidFill>
                  <a:schemeClr val="accent5"/>
                </a:solidFill>
              </a:rPr>
              <a:t>Monday, 10 November, 3:45pm  </a:t>
            </a:r>
            <a:endParaRPr lang="en-AU" sz="1800" dirty="0">
              <a:solidFill>
                <a:schemeClr val="accent5"/>
              </a:solidFill>
              <a:cs typeface="Arial"/>
            </a:endParaRPr>
          </a:p>
          <a:p>
            <a:pPr marL="377190" indent="-285750" fontAlgn="base">
              <a:spcAft>
                <a:spcPts val="400"/>
              </a:spcAft>
              <a:buSzPct val="99000"/>
              <a:buFont typeface="Courier New" panose="02070309020205020404" pitchFamily="49" charset="0"/>
              <a:buChar char="o"/>
            </a:pPr>
            <a:r>
              <a:rPr lang="en-AU" sz="1800" dirty="0">
                <a:solidFill>
                  <a:schemeClr val="accent5"/>
                </a:solidFill>
              </a:rPr>
              <a:t>Wednesday, 19 November, 3:45pm  </a:t>
            </a:r>
            <a:endParaRPr lang="en-AU" sz="1800" dirty="0">
              <a:solidFill>
                <a:schemeClr val="accent5"/>
              </a:solidFill>
              <a:cs typeface="Arial"/>
            </a:endParaRPr>
          </a:p>
          <a:p>
            <a:pPr marL="377190" indent="-285750" fontAlgn="base">
              <a:spcAft>
                <a:spcPts val="400"/>
              </a:spcAft>
              <a:buSzPct val="99000"/>
              <a:buFont typeface="Courier New" panose="02070309020205020404" pitchFamily="49" charset="0"/>
              <a:buChar char="o"/>
            </a:pPr>
            <a:r>
              <a:rPr lang="en-AU" sz="1800" dirty="0">
                <a:solidFill>
                  <a:schemeClr val="accent5"/>
                </a:solidFill>
              </a:rPr>
              <a:t>Wednesday, 26 November, 3:45pm (AWST)</a:t>
            </a:r>
            <a:endParaRPr lang="en-AU" sz="1800" dirty="0">
              <a:solidFill>
                <a:schemeClr val="accent5"/>
              </a:solidFill>
              <a:cs typeface="Arial"/>
            </a:endParaRPr>
          </a:p>
          <a:p>
            <a:pPr marL="377190" indent="-285750" fontAlgn="base">
              <a:spcAft>
                <a:spcPts val="400"/>
              </a:spcAft>
              <a:buSzPct val="99000"/>
              <a:buFont typeface="Courier New" panose="02070309020205020404" pitchFamily="49" charset="0"/>
              <a:buChar char="o"/>
            </a:pPr>
            <a:r>
              <a:rPr lang="en-AU" sz="1800" dirty="0">
                <a:solidFill>
                  <a:schemeClr val="accent5"/>
                </a:solidFill>
              </a:rPr>
              <a:t>Thursday, 27 November, 3:45pm  </a:t>
            </a:r>
            <a:endParaRPr lang="en-AU" sz="1800" dirty="0">
              <a:solidFill>
                <a:schemeClr val="accent5"/>
              </a:solidFill>
              <a:cs typeface="Arial"/>
            </a:endParaRPr>
          </a:p>
          <a:p>
            <a:pPr marL="377190" indent="-285750" fontAlgn="base">
              <a:spcAft>
                <a:spcPts val="400"/>
              </a:spcAft>
              <a:buSzPct val="99000"/>
              <a:buFont typeface="Courier New" panose="02070309020205020404" pitchFamily="49" charset="0"/>
              <a:buChar char="o"/>
            </a:pPr>
            <a:r>
              <a:rPr lang="en-AU" sz="1800" dirty="0">
                <a:solidFill>
                  <a:schemeClr val="accent5"/>
                </a:solidFill>
              </a:rPr>
              <a:t>Monday, 1 December, 3:45pm  </a:t>
            </a:r>
            <a:endParaRPr lang="da-DK" sz="1800" dirty="0">
              <a:solidFill>
                <a:schemeClr val="accent5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C91CFE8-E432-300E-996E-2E91A97F4F1D}"/>
              </a:ext>
            </a:extLst>
          </p:cNvPr>
          <p:cNvGrpSpPr/>
          <p:nvPr userDrawn="1"/>
        </p:nvGrpSpPr>
        <p:grpSpPr>
          <a:xfrm>
            <a:off x="639341" y="2231444"/>
            <a:ext cx="3091177" cy="1861254"/>
            <a:chOff x="606959" y="2084244"/>
            <a:chExt cx="3091177" cy="186125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C06654C-1EA5-7011-3E6A-DE56E0EA931A}"/>
                </a:ext>
              </a:extLst>
            </p:cNvPr>
            <p:cNvSpPr txBox="1"/>
            <p:nvPr/>
          </p:nvSpPr>
          <p:spPr>
            <a:xfrm>
              <a:off x="606959" y="2084244"/>
              <a:ext cx="3091177" cy="1231106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4800"/>
                </a:lnSpc>
              </a:pPr>
              <a:r>
                <a:rPr lang="en-AU" sz="45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Live webinars </a:t>
              </a:r>
              <a:endParaRPr lang="en-AU" sz="4500" b="1">
                <a:solidFill>
                  <a:srgbClr val="F7B7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A972D73-1E2E-096F-D8F3-4B8A2768FA45}"/>
                </a:ext>
              </a:extLst>
            </p:cNvPr>
            <p:cNvSpPr txBox="1"/>
            <p:nvPr/>
          </p:nvSpPr>
          <p:spPr>
            <a:xfrm>
              <a:off x="606959" y="3391500"/>
              <a:ext cx="3000838" cy="553998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fontAlgn="base">
                <a:spcAft>
                  <a:spcPts val="600"/>
                </a:spcAft>
              </a:pPr>
              <a:r>
                <a:rPr lang="da-DK" sz="1800" b="1" dirty="0">
                  <a:solidFill>
                    <a:srgbClr val="D6C8A7"/>
                  </a:solidFill>
                </a:rPr>
                <a:t>All times in AEDT, </a:t>
              </a:r>
              <a:br>
                <a:rPr lang="da-DK" sz="1800" b="1" dirty="0">
                  <a:solidFill>
                    <a:srgbClr val="D6C8A7"/>
                  </a:solidFill>
                </a:rPr>
              </a:br>
              <a:r>
                <a:rPr lang="da-DK" sz="1800" b="1" dirty="0">
                  <a:solidFill>
                    <a:srgbClr val="D6C8A7"/>
                  </a:solidFill>
                </a:rPr>
                <a:t>unless otherwise noted </a:t>
              </a:r>
            </a:p>
          </p:txBody>
        </p:sp>
      </p:grpSp>
      <p:grpSp>
        <p:nvGrpSpPr>
          <p:cNvPr id="25" name="Graphic 6">
            <a:extLst>
              <a:ext uri="{FF2B5EF4-FFF2-40B4-BE49-F238E27FC236}">
                <a16:creationId xmlns:a16="http://schemas.microsoft.com/office/drawing/2014/main" id="{C2BB317B-5E38-CAEB-0590-FE54BF84FC2D}"/>
              </a:ext>
            </a:extLst>
          </p:cNvPr>
          <p:cNvGrpSpPr/>
          <p:nvPr userDrawn="1"/>
        </p:nvGrpSpPr>
        <p:grpSpPr>
          <a:xfrm>
            <a:off x="8948205" y="2163149"/>
            <a:ext cx="2787541" cy="2329567"/>
            <a:chOff x="1053642" y="3277032"/>
            <a:chExt cx="3163592" cy="2643835"/>
          </a:xfrm>
        </p:grpSpPr>
        <p:grpSp>
          <p:nvGrpSpPr>
            <p:cNvPr id="26" name="Graphic 6">
              <a:extLst>
                <a:ext uri="{FF2B5EF4-FFF2-40B4-BE49-F238E27FC236}">
                  <a16:creationId xmlns:a16="http://schemas.microsoft.com/office/drawing/2014/main" id="{0986A56C-481C-9588-0D50-13D25AAD138B}"/>
                </a:ext>
              </a:extLst>
            </p:cNvPr>
            <p:cNvGrpSpPr/>
            <p:nvPr/>
          </p:nvGrpSpPr>
          <p:grpSpPr>
            <a:xfrm>
              <a:off x="1053642" y="3277032"/>
              <a:ext cx="3163592" cy="2643835"/>
              <a:chOff x="1053642" y="3277032"/>
              <a:chExt cx="3163592" cy="2643835"/>
            </a:xfrm>
          </p:grpSpPr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0335865F-B831-A631-7D6B-7B0C76B19849}"/>
                  </a:ext>
                </a:extLst>
              </p:cNvPr>
              <p:cNvSpPr/>
              <p:nvPr/>
            </p:nvSpPr>
            <p:spPr>
              <a:xfrm rot="-180000">
                <a:off x="3747802" y="5024924"/>
                <a:ext cx="44816" cy="89751"/>
              </a:xfrm>
              <a:custGeom>
                <a:avLst/>
                <a:gdLst>
                  <a:gd name="connsiteX0" fmla="*/ 21677 w 44816"/>
                  <a:gd name="connsiteY0" fmla="*/ 81200 h 89751"/>
                  <a:gd name="connsiteX1" fmla="*/ 22772 w 44816"/>
                  <a:gd name="connsiteY1" fmla="*/ 79850 h 89751"/>
                  <a:gd name="connsiteX2" fmla="*/ 44775 w 44816"/>
                  <a:gd name="connsiteY2" fmla="*/ 30323 h 89751"/>
                  <a:gd name="connsiteX3" fmla="*/ 43364 w 44816"/>
                  <a:gd name="connsiteY3" fmla="*/ 509 h 89751"/>
                  <a:gd name="connsiteX4" fmla="*/ 19270 w 44816"/>
                  <a:gd name="connsiteY4" fmla="*/ 17494 h 89751"/>
                  <a:gd name="connsiteX5" fmla="*/ 3635 w 44816"/>
                  <a:gd name="connsiteY5" fmla="*/ 28500 h 89751"/>
                  <a:gd name="connsiteX6" fmla="*/ 21677 w 44816"/>
                  <a:gd name="connsiteY6" fmla="*/ 81200 h 89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816" h="89751">
                    <a:moveTo>
                      <a:pt x="21677" y="81200"/>
                    </a:moveTo>
                    <a:cubicBezTo>
                      <a:pt x="22040" y="80764"/>
                      <a:pt x="22404" y="80324"/>
                      <a:pt x="22772" y="79850"/>
                    </a:cubicBezTo>
                    <a:cubicBezTo>
                      <a:pt x="34543" y="65692"/>
                      <a:pt x="42159" y="48548"/>
                      <a:pt x="44775" y="30323"/>
                    </a:cubicBezTo>
                    <a:cubicBezTo>
                      <a:pt x="46299" y="20390"/>
                      <a:pt x="45820" y="10253"/>
                      <a:pt x="43364" y="509"/>
                    </a:cubicBezTo>
                    <a:lnTo>
                      <a:pt x="19270" y="17494"/>
                    </a:lnTo>
                    <a:lnTo>
                      <a:pt x="3635" y="28500"/>
                    </a:lnTo>
                    <a:cubicBezTo>
                      <a:pt x="3635" y="28500"/>
                      <a:pt x="-9672" y="118517"/>
                      <a:pt x="21677" y="81200"/>
                    </a:cubicBezTo>
                  </a:path>
                </a:pathLst>
              </a:custGeom>
              <a:solidFill>
                <a:srgbClr val="4A5058"/>
              </a:solidFill>
              <a:ln w="34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6A6BA280-C82D-DAE3-5E92-90FC7535DBB5}"/>
                  </a:ext>
                </a:extLst>
              </p:cNvPr>
              <p:cNvSpPr/>
              <p:nvPr/>
            </p:nvSpPr>
            <p:spPr>
              <a:xfrm rot="-180000">
                <a:off x="1955697" y="3332836"/>
                <a:ext cx="2177557" cy="1710680"/>
              </a:xfrm>
              <a:custGeom>
                <a:avLst/>
                <a:gdLst>
                  <a:gd name="connsiteX0" fmla="*/ 1757591 w 2177557"/>
                  <a:gd name="connsiteY0" fmla="*/ 1707714 h 1710680"/>
                  <a:gd name="connsiteX1" fmla="*/ 31067 w 2177557"/>
                  <a:gd name="connsiteY1" fmla="*/ 1143167 h 1710680"/>
                  <a:gd name="connsiteX2" fmla="*/ 2270 w 2177557"/>
                  <a:gd name="connsiteY2" fmla="*/ 1083962 h 1710680"/>
                  <a:gd name="connsiteX3" fmla="*/ 298757 w 2177557"/>
                  <a:gd name="connsiteY3" fmla="*/ 37180 h 1710680"/>
                  <a:gd name="connsiteX4" fmla="*/ 354717 w 2177557"/>
                  <a:gd name="connsiteY4" fmla="*/ 1061 h 1710680"/>
                  <a:gd name="connsiteX5" fmla="*/ 2134691 w 2177557"/>
                  <a:gd name="connsiteY5" fmla="*/ 406363 h 1710680"/>
                  <a:gd name="connsiteX6" fmla="*/ 2175820 w 2177557"/>
                  <a:gd name="connsiteY6" fmla="*/ 471929 h 1710680"/>
                  <a:gd name="connsiteX7" fmla="*/ 1827425 w 2177557"/>
                  <a:gd name="connsiteY7" fmla="*/ 1673328 h 1710680"/>
                  <a:gd name="connsiteX8" fmla="*/ 1757574 w 2177557"/>
                  <a:gd name="connsiteY8" fmla="*/ 1707714 h 17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77557" h="1710680">
                    <a:moveTo>
                      <a:pt x="1757591" y="1707714"/>
                    </a:moveTo>
                    <a:lnTo>
                      <a:pt x="31067" y="1143167"/>
                    </a:lnTo>
                    <a:cubicBezTo>
                      <a:pt x="8000" y="1135625"/>
                      <a:pt x="-4847" y="1109141"/>
                      <a:pt x="2270" y="1083962"/>
                    </a:cubicBezTo>
                    <a:lnTo>
                      <a:pt x="298757" y="37180"/>
                    </a:lnTo>
                    <a:cubicBezTo>
                      <a:pt x="305939" y="11829"/>
                      <a:pt x="330963" y="-4356"/>
                      <a:pt x="354717" y="1061"/>
                    </a:cubicBezTo>
                    <a:lnTo>
                      <a:pt x="2134691" y="406363"/>
                    </a:lnTo>
                    <a:cubicBezTo>
                      <a:pt x="2165796" y="413445"/>
                      <a:pt x="2184262" y="442812"/>
                      <a:pt x="2175820" y="471929"/>
                    </a:cubicBezTo>
                    <a:lnTo>
                      <a:pt x="1827425" y="1673328"/>
                    </a:lnTo>
                    <a:cubicBezTo>
                      <a:pt x="1819055" y="1702198"/>
                      <a:pt x="1787727" y="1717573"/>
                      <a:pt x="1757574" y="1707714"/>
                    </a:cubicBezTo>
                  </a:path>
                </a:pathLst>
              </a:custGeom>
              <a:solidFill>
                <a:srgbClr val="F0F0F0"/>
              </a:solidFill>
              <a:ln w="34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754B18AC-46C2-467A-52B3-DC03C6BE33EE}"/>
                  </a:ext>
                </a:extLst>
              </p:cNvPr>
              <p:cNvSpPr/>
              <p:nvPr/>
            </p:nvSpPr>
            <p:spPr>
              <a:xfrm rot="-180000">
                <a:off x="2013268" y="3394597"/>
                <a:ext cx="2059775" cy="1583503"/>
              </a:xfrm>
              <a:custGeom>
                <a:avLst/>
                <a:gdLst>
                  <a:gd name="connsiteX0" fmla="*/ 1712724 w 2059775"/>
                  <a:gd name="connsiteY0" fmla="*/ 1583537 h 1583503"/>
                  <a:gd name="connsiteX1" fmla="*/ 325 w 2059775"/>
                  <a:gd name="connsiteY1" fmla="*/ 1029518 h 1583503"/>
                  <a:gd name="connsiteX2" fmla="*/ 298411 w 2059775"/>
                  <a:gd name="connsiteY2" fmla="*/ 34 h 1583503"/>
                  <a:gd name="connsiteX3" fmla="*/ 2060101 w 2059775"/>
                  <a:gd name="connsiteY3" fmla="*/ 407204 h 1583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59775" h="1583503">
                    <a:moveTo>
                      <a:pt x="1712724" y="1583537"/>
                    </a:moveTo>
                    <a:lnTo>
                      <a:pt x="325" y="1029518"/>
                    </a:lnTo>
                    <a:lnTo>
                      <a:pt x="298411" y="34"/>
                    </a:lnTo>
                    <a:lnTo>
                      <a:pt x="2060101" y="407204"/>
                    </a:lnTo>
                    <a:close/>
                  </a:path>
                </a:pathLst>
              </a:custGeom>
              <a:solidFill>
                <a:srgbClr val="B2D0ED"/>
              </a:solidFill>
              <a:ln w="34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28D64503-BEA7-8403-5DE3-24473F7B255B}"/>
                  </a:ext>
                </a:extLst>
              </p:cNvPr>
              <p:cNvSpPr/>
              <p:nvPr/>
            </p:nvSpPr>
            <p:spPr>
              <a:xfrm rot="-180000">
                <a:off x="1156349" y="4540689"/>
                <a:ext cx="2640028" cy="1311551"/>
              </a:xfrm>
              <a:custGeom>
                <a:avLst/>
                <a:gdLst>
                  <a:gd name="connsiteX0" fmla="*/ 815 w 2640028"/>
                  <a:gd name="connsiteY0" fmla="*/ 465882 h 1311551"/>
                  <a:gd name="connsiteX1" fmla="*/ 23038 w 2640028"/>
                  <a:gd name="connsiteY1" fmla="*/ 481196 h 1311551"/>
                  <a:gd name="connsiteX2" fmla="*/ 24370 w 2640028"/>
                  <a:gd name="connsiteY2" fmla="*/ 481759 h 1311551"/>
                  <a:gd name="connsiteX3" fmla="*/ 25551 w 2640028"/>
                  <a:gd name="connsiteY3" fmla="*/ 482246 h 1311551"/>
                  <a:gd name="connsiteX4" fmla="*/ 2006584 w 2640028"/>
                  <a:gd name="connsiteY4" fmla="*/ 1304735 h 1311551"/>
                  <a:gd name="connsiteX5" fmla="*/ 2085358 w 2640028"/>
                  <a:gd name="connsiteY5" fmla="*/ 1296204 h 1311551"/>
                  <a:gd name="connsiteX6" fmla="*/ 2616991 w 2640028"/>
                  <a:gd name="connsiteY6" fmla="*/ 634606 h 1311551"/>
                  <a:gd name="connsiteX7" fmla="*/ 2618086 w 2640028"/>
                  <a:gd name="connsiteY7" fmla="*/ 633260 h 1311551"/>
                  <a:gd name="connsiteX8" fmla="*/ 2640103 w 2640028"/>
                  <a:gd name="connsiteY8" fmla="*/ 583722 h 1311551"/>
                  <a:gd name="connsiteX9" fmla="*/ 2615649 w 2640028"/>
                  <a:gd name="connsiteY9" fmla="*/ 571230 h 1311551"/>
                  <a:gd name="connsiteX10" fmla="*/ 2614598 w 2640028"/>
                  <a:gd name="connsiteY10" fmla="*/ 570904 h 1311551"/>
                  <a:gd name="connsiteX11" fmla="*/ 875753 w 2640028"/>
                  <a:gd name="connsiteY11" fmla="*/ 3998 h 1311551"/>
                  <a:gd name="connsiteX12" fmla="*/ 820102 w 2640028"/>
                  <a:gd name="connsiteY12" fmla="*/ 6614 h 1311551"/>
                  <a:gd name="connsiteX13" fmla="*/ 39242 w 2640028"/>
                  <a:gd name="connsiteY13" fmla="*/ 430878 h 1311551"/>
                  <a:gd name="connsiteX14" fmla="*/ 14287 w 2640028"/>
                  <a:gd name="connsiteY14" fmla="*/ 444434 h 1311551"/>
                  <a:gd name="connsiteX15" fmla="*/ 819 w 2640028"/>
                  <a:gd name="connsiteY15" fmla="*/ 465886 h 1311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640028" h="1311551">
                    <a:moveTo>
                      <a:pt x="815" y="465882"/>
                    </a:moveTo>
                    <a:cubicBezTo>
                      <a:pt x="7028" y="472535"/>
                      <a:pt x="14610" y="477760"/>
                      <a:pt x="23038" y="481196"/>
                    </a:cubicBezTo>
                    <a:cubicBezTo>
                      <a:pt x="23481" y="481388"/>
                      <a:pt x="23927" y="481566"/>
                      <a:pt x="24370" y="481759"/>
                    </a:cubicBezTo>
                    <a:cubicBezTo>
                      <a:pt x="24813" y="481951"/>
                      <a:pt x="25167" y="482085"/>
                      <a:pt x="25551" y="482246"/>
                    </a:cubicBezTo>
                    <a:lnTo>
                      <a:pt x="2006584" y="1304735"/>
                    </a:lnTo>
                    <a:cubicBezTo>
                      <a:pt x="2036212" y="1317020"/>
                      <a:pt x="2071608" y="1313145"/>
                      <a:pt x="2085358" y="1296204"/>
                    </a:cubicBezTo>
                    <a:lnTo>
                      <a:pt x="2616991" y="634606"/>
                    </a:lnTo>
                    <a:cubicBezTo>
                      <a:pt x="2617362" y="634163"/>
                      <a:pt x="2617730" y="633734"/>
                      <a:pt x="2618086" y="633260"/>
                    </a:cubicBezTo>
                    <a:cubicBezTo>
                      <a:pt x="2629873" y="619103"/>
                      <a:pt x="2637494" y="601953"/>
                      <a:pt x="2640103" y="583722"/>
                    </a:cubicBezTo>
                    <a:cubicBezTo>
                      <a:pt x="2632846" y="578003"/>
                      <a:pt x="2624537" y="573757"/>
                      <a:pt x="2615649" y="571230"/>
                    </a:cubicBezTo>
                    <a:lnTo>
                      <a:pt x="2614598" y="570904"/>
                    </a:lnTo>
                    <a:lnTo>
                      <a:pt x="875753" y="3998"/>
                    </a:lnTo>
                    <a:cubicBezTo>
                      <a:pt x="858189" y="-1725"/>
                      <a:pt x="833337" y="-554"/>
                      <a:pt x="820102" y="6614"/>
                    </a:cubicBezTo>
                    <a:lnTo>
                      <a:pt x="39242" y="430878"/>
                    </a:lnTo>
                    <a:lnTo>
                      <a:pt x="14287" y="444434"/>
                    </a:lnTo>
                    <a:cubicBezTo>
                      <a:pt x="2666" y="450747"/>
                      <a:pt x="-1849" y="458773"/>
                      <a:pt x="819" y="465886"/>
                    </a:cubicBezTo>
                  </a:path>
                </a:pathLst>
              </a:custGeom>
              <a:solidFill>
                <a:srgbClr val="4A5058"/>
              </a:solidFill>
              <a:ln w="34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60C7B72B-A633-C5DC-B93D-773F50948040}"/>
                  </a:ext>
                </a:extLst>
              </p:cNvPr>
              <p:cNvSpPr/>
              <p:nvPr/>
            </p:nvSpPr>
            <p:spPr>
              <a:xfrm rot="-180000">
                <a:off x="1145477" y="4497672"/>
                <a:ext cx="2647471" cy="1311565"/>
              </a:xfrm>
              <a:custGeom>
                <a:avLst/>
                <a:gdLst>
                  <a:gd name="connsiteX0" fmla="*/ 2006591 w 2647471"/>
                  <a:gd name="connsiteY0" fmla="*/ 1304719 h 1311565"/>
                  <a:gd name="connsiteX1" fmla="*/ 14623 w 2647471"/>
                  <a:gd name="connsiteY1" fmla="*/ 477679 h 1311565"/>
                  <a:gd name="connsiteX2" fmla="*/ 14280 w 2647471"/>
                  <a:gd name="connsiteY2" fmla="*/ 444412 h 1311565"/>
                  <a:gd name="connsiteX3" fmla="*/ 820115 w 2647471"/>
                  <a:gd name="connsiteY3" fmla="*/ 6608 h 1311565"/>
                  <a:gd name="connsiteX4" fmla="*/ 875760 w 2647471"/>
                  <a:gd name="connsiteY4" fmla="*/ 3993 h 1311565"/>
                  <a:gd name="connsiteX5" fmla="*/ 2615649 w 2647471"/>
                  <a:gd name="connsiteY5" fmla="*/ 571221 h 1311565"/>
                  <a:gd name="connsiteX6" fmla="*/ 2644793 w 2647471"/>
                  <a:gd name="connsiteY6" fmla="*/ 605569 h 1311565"/>
                  <a:gd name="connsiteX7" fmla="*/ 2085365 w 2647471"/>
                  <a:gd name="connsiteY7" fmla="*/ 1296192 h 1311565"/>
                  <a:gd name="connsiteX8" fmla="*/ 2006598 w 2647471"/>
                  <a:gd name="connsiteY8" fmla="*/ 1304719 h 1311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7471" h="1311565">
                    <a:moveTo>
                      <a:pt x="2006591" y="1304719"/>
                    </a:moveTo>
                    <a:lnTo>
                      <a:pt x="14623" y="477679"/>
                    </a:lnTo>
                    <a:cubicBezTo>
                      <a:pt x="-4692" y="469660"/>
                      <a:pt x="-4750" y="454748"/>
                      <a:pt x="14280" y="444412"/>
                    </a:cubicBezTo>
                    <a:lnTo>
                      <a:pt x="820115" y="6608"/>
                    </a:lnTo>
                    <a:cubicBezTo>
                      <a:pt x="833337" y="-573"/>
                      <a:pt x="858189" y="-1737"/>
                      <a:pt x="875760" y="3993"/>
                    </a:cubicBezTo>
                    <a:lnTo>
                      <a:pt x="2615649" y="571221"/>
                    </a:lnTo>
                    <a:cubicBezTo>
                      <a:pt x="2640495" y="579319"/>
                      <a:pt x="2653616" y="594677"/>
                      <a:pt x="2644793" y="605569"/>
                    </a:cubicBezTo>
                    <a:lnTo>
                      <a:pt x="2085365" y="1296192"/>
                    </a:lnTo>
                    <a:cubicBezTo>
                      <a:pt x="2071632" y="1313164"/>
                      <a:pt x="2036226" y="1317022"/>
                      <a:pt x="2006598" y="1304719"/>
                    </a:cubicBezTo>
                  </a:path>
                </a:pathLst>
              </a:custGeom>
              <a:solidFill>
                <a:srgbClr val="9B9A9D"/>
              </a:solidFill>
              <a:ln w="34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7063493C-3908-E5C8-D94B-B7FB6BD69A21}"/>
                  </a:ext>
                </a:extLst>
              </p:cNvPr>
              <p:cNvSpPr/>
              <p:nvPr/>
            </p:nvSpPr>
            <p:spPr>
              <a:xfrm rot="-180000">
                <a:off x="1796867" y="5008635"/>
                <a:ext cx="882271" cy="446134"/>
              </a:xfrm>
              <a:custGeom>
                <a:avLst/>
                <a:gdLst>
                  <a:gd name="connsiteX0" fmla="*/ 631769 w 882271"/>
                  <a:gd name="connsiteY0" fmla="*/ 446639 h 446134"/>
                  <a:gd name="connsiteX1" fmla="*/ 262 w 882271"/>
                  <a:gd name="connsiteY1" fmla="*/ 188180 h 446134"/>
                  <a:gd name="connsiteX2" fmla="*/ 276355 w 882271"/>
                  <a:gd name="connsiteY2" fmla="*/ 504 h 446134"/>
                  <a:gd name="connsiteX3" fmla="*/ 882533 w 882271"/>
                  <a:gd name="connsiteY3" fmla="*/ 229147 h 446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2271" h="446134">
                    <a:moveTo>
                      <a:pt x="631769" y="446639"/>
                    </a:moveTo>
                    <a:lnTo>
                      <a:pt x="262" y="188180"/>
                    </a:lnTo>
                    <a:lnTo>
                      <a:pt x="276355" y="504"/>
                    </a:lnTo>
                    <a:lnTo>
                      <a:pt x="882533" y="229147"/>
                    </a:lnTo>
                    <a:close/>
                  </a:path>
                </a:pathLst>
              </a:custGeom>
              <a:solidFill>
                <a:srgbClr val="CCCCCD">
                  <a:alpha val="72000"/>
                </a:srgbClr>
              </a:solidFill>
              <a:ln w="34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9FCE431D-762D-3234-D52B-925A75B3749B}"/>
                  </a:ext>
                </a:extLst>
              </p:cNvPr>
              <p:cNvSpPr/>
              <p:nvPr/>
            </p:nvSpPr>
            <p:spPr>
              <a:xfrm rot="-180000">
                <a:off x="1616588" y="4546709"/>
                <a:ext cx="2021192" cy="859241"/>
              </a:xfrm>
              <a:custGeom>
                <a:avLst/>
                <a:gdLst>
                  <a:gd name="connsiteX0" fmla="*/ 1735725 w 2021192"/>
                  <a:gd name="connsiteY0" fmla="*/ 857462 h 859241"/>
                  <a:gd name="connsiteX1" fmla="*/ 5915 w 2021192"/>
                  <a:gd name="connsiteY1" fmla="*/ 216590 h 859241"/>
                  <a:gd name="connsiteX2" fmla="*/ 4048 w 2021192"/>
                  <a:gd name="connsiteY2" fmla="*/ 206168 h 859241"/>
                  <a:gd name="connsiteX3" fmla="*/ 367247 w 2021192"/>
                  <a:gd name="connsiteY3" fmla="*/ 2781 h 859241"/>
                  <a:gd name="connsiteX4" fmla="*/ 387781 w 2021192"/>
                  <a:gd name="connsiteY4" fmla="*/ 1751 h 859241"/>
                  <a:gd name="connsiteX5" fmla="*/ 2010188 w 2021192"/>
                  <a:gd name="connsiteY5" fmla="*/ 540763 h 859241"/>
                  <a:gd name="connsiteX6" fmla="*/ 2020264 w 2021192"/>
                  <a:gd name="connsiteY6" fmla="*/ 553340 h 859241"/>
                  <a:gd name="connsiteX7" fmla="*/ 1760927 w 2021192"/>
                  <a:gd name="connsiteY7" fmla="*/ 855158 h 859241"/>
                  <a:gd name="connsiteX8" fmla="*/ 1735725 w 2021192"/>
                  <a:gd name="connsiteY8" fmla="*/ 857465 h 859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1192" h="859241">
                    <a:moveTo>
                      <a:pt x="1735725" y="857462"/>
                    </a:moveTo>
                    <a:lnTo>
                      <a:pt x="5915" y="216590"/>
                    </a:lnTo>
                    <a:cubicBezTo>
                      <a:pt x="-896" y="214067"/>
                      <a:pt x="-1723" y="209399"/>
                      <a:pt x="4048" y="206168"/>
                    </a:cubicBezTo>
                    <a:lnTo>
                      <a:pt x="367247" y="2781"/>
                    </a:lnTo>
                    <a:cubicBezTo>
                      <a:pt x="373743" y="-30"/>
                      <a:pt x="381038" y="-396"/>
                      <a:pt x="387781" y="1751"/>
                    </a:cubicBezTo>
                    <a:lnTo>
                      <a:pt x="2010188" y="540763"/>
                    </a:lnTo>
                    <a:cubicBezTo>
                      <a:pt x="2019155" y="543742"/>
                      <a:pt x="2023676" y="549372"/>
                      <a:pt x="2020264" y="553340"/>
                    </a:cubicBezTo>
                    <a:lnTo>
                      <a:pt x="1760927" y="855158"/>
                    </a:lnTo>
                    <a:cubicBezTo>
                      <a:pt x="1756742" y="860030"/>
                      <a:pt x="1745444" y="861066"/>
                      <a:pt x="1735725" y="857465"/>
                    </a:cubicBezTo>
                  </a:path>
                </a:pathLst>
              </a:custGeom>
              <a:solidFill>
                <a:srgbClr val="CCCCCD">
                  <a:alpha val="72000"/>
                </a:srgbClr>
              </a:solidFill>
              <a:ln w="34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4" name="Graphic 6">
              <a:extLst>
                <a:ext uri="{FF2B5EF4-FFF2-40B4-BE49-F238E27FC236}">
                  <a16:creationId xmlns:a16="http://schemas.microsoft.com/office/drawing/2014/main" id="{4BF889EE-1D0D-60F4-A0A5-09E9EF57A6AE}"/>
                </a:ext>
              </a:extLst>
            </p:cNvPr>
            <p:cNvGrpSpPr/>
            <p:nvPr/>
          </p:nvGrpSpPr>
          <p:grpSpPr>
            <a:xfrm>
              <a:off x="2425868" y="3554943"/>
              <a:ext cx="1075249" cy="1155816"/>
              <a:chOff x="2425868" y="3554943"/>
              <a:chExt cx="1075249" cy="1155816"/>
            </a:xfrm>
          </p:grpSpPr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7F47B93D-A6BF-9D79-C560-BDC02F89C880}"/>
                  </a:ext>
                </a:extLst>
              </p:cNvPr>
              <p:cNvSpPr/>
              <p:nvPr/>
            </p:nvSpPr>
            <p:spPr>
              <a:xfrm rot="783623">
                <a:off x="2554269" y="3666458"/>
                <a:ext cx="818448" cy="932786"/>
              </a:xfrm>
              <a:custGeom>
                <a:avLst/>
                <a:gdLst>
                  <a:gd name="connsiteX0" fmla="*/ 389440 w 818448"/>
                  <a:gd name="connsiteY0" fmla="*/ 8343 h 932786"/>
                  <a:gd name="connsiteX1" fmla="*/ 28252 w 818448"/>
                  <a:gd name="connsiteY1" fmla="*/ 154512 h 932786"/>
                  <a:gd name="connsiteX2" fmla="*/ 511 w 818448"/>
                  <a:gd name="connsiteY2" fmla="*/ 184834 h 932786"/>
                  <a:gd name="connsiteX3" fmla="*/ 539 w 818448"/>
                  <a:gd name="connsiteY3" fmla="*/ 185361 h 932786"/>
                  <a:gd name="connsiteX4" fmla="*/ 104677 w 818448"/>
                  <a:gd name="connsiteY4" fmla="*/ 685261 h 932786"/>
                  <a:gd name="connsiteX5" fmla="*/ 396276 w 818448"/>
                  <a:gd name="connsiteY5" fmla="*/ 929595 h 932786"/>
                  <a:gd name="connsiteX6" fmla="*/ 423159 w 818448"/>
                  <a:gd name="connsiteY6" fmla="*/ 929595 h 932786"/>
                  <a:gd name="connsiteX7" fmla="*/ 714758 w 818448"/>
                  <a:gd name="connsiteY7" fmla="*/ 685261 h 932786"/>
                  <a:gd name="connsiteX8" fmla="*/ 818872 w 818448"/>
                  <a:gd name="connsiteY8" fmla="*/ 185361 h 932786"/>
                  <a:gd name="connsiteX9" fmla="*/ 791689 w 818448"/>
                  <a:gd name="connsiteY9" fmla="*/ 154537 h 932786"/>
                  <a:gd name="connsiteX10" fmla="*/ 791159 w 818448"/>
                  <a:gd name="connsiteY10" fmla="*/ 154508 h 932786"/>
                  <a:gd name="connsiteX11" fmla="*/ 429971 w 818448"/>
                  <a:gd name="connsiteY11" fmla="*/ 8343 h 932786"/>
                  <a:gd name="connsiteX12" fmla="*/ 389440 w 818448"/>
                  <a:gd name="connsiteY12" fmla="*/ 8343 h 932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8448" h="932786">
                    <a:moveTo>
                      <a:pt x="389440" y="8343"/>
                    </a:moveTo>
                    <a:cubicBezTo>
                      <a:pt x="344755" y="51694"/>
                      <a:pt x="225763" y="145870"/>
                      <a:pt x="28252" y="154512"/>
                    </a:cubicBezTo>
                    <a:cubicBezTo>
                      <a:pt x="12217" y="155225"/>
                      <a:pt x="-203" y="168802"/>
                      <a:pt x="511" y="184834"/>
                    </a:cubicBezTo>
                    <a:cubicBezTo>
                      <a:pt x="519" y="185010"/>
                      <a:pt x="528" y="185185"/>
                      <a:pt x="539" y="185361"/>
                    </a:cubicBezTo>
                    <a:cubicBezTo>
                      <a:pt x="6326" y="278508"/>
                      <a:pt x="29697" y="562368"/>
                      <a:pt x="104677" y="685261"/>
                    </a:cubicBezTo>
                    <a:cubicBezTo>
                      <a:pt x="181434" y="811084"/>
                      <a:pt x="347895" y="904362"/>
                      <a:pt x="396276" y="929595"/>
                    </a:cubicBezTo>
                    <a:cubicBezTo>
                      <a:pt x="404694" y="934001"/>
                      <a:pt x="414741" y="934001"/>
                      <a:pt x="423159" y="929595"/>
                    </a:cubicBezTo>
                    <a:cubicBezTo>
                      <a:pt x="471540" y="904362"/>
                      <a:pt x="638001" y="811084"/>
                      <a:pt x="714758" y="685261"/>
                    </a:cubicBezTo>
                    <a:cubicBezTo>
                      <a:pt x="789714" y="562368"/>
                      <a:pt x="813085" y="278508"/>
                      <a:pt x="818872" y="185361"/>
                    </a:cubicBezTo>
                    <a:cubicBezTo>
                      <a:pt x="819880" y="169344"/>
                      <a:pt x="807707" y="155543"/>
                      <a:pt x="791689" y="154537"/>
                    </a:cubicBezTo>
                    <a:cubicBezTo>
                      <a:pt x="791511" y="154526"/>
                      <a:pt x="791337" y="154516"/>
                      <a:pt x="791159" y="154508"/>
                    </a:cubicBezTo>
                    <a:cubicBezTo>
                      <a:pt x="593644" y="145870"/>
                      <a:pt x="474659" y="51694"/>
                      <a:pt x="429971" y="8343"/>
                    </a:cubicBezTo>
                    <a:cubicBezTo>
                      <a:pt x="418690" y="-2631"/>
                      <a:pt x="400721" y="-2631"/>
                      <a:pt x="389440" y="8343"/>
                    </a:cubicBezTo>
                  </a:path>
                </a:pathLst>
              </a:custGeom>
              <a:solidFill>
                <a:srgbClr val="486CB4"/>
              </a:solidFill>
              <a:ln w="341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5C2B1495-39EE-4A77-5CA8-B81C62B56DF7}"/>
                  </a:ext>
                </a:extLst>
              </p:cNvPr>
              <p:cNvSpPr/>
              <p:nvPr/>
            </p:nvSpPr>
            <p:spPr>
              <a:xfrm rot="780000">
                <a:off x="2727298" y="3921812"/>
                <a:ext cx="516777" cy="417220"/>
              </a:xfrm>
              <a:custGeom>
                <a:avLst/>
                <a:gdLst>
                  <a:gd name="connsiteX0" fmla="*/ 517311 w 516777"/>
                  <a:gd name="connsiteY0" fmla="*/ 64614 h 417220"/>
                  <a:gd name="connsiteX1" fmla="*/ 164479 w 516777"/>
                  <a:gd name="connsiteY1" fmla="*/ 417408 h 417220"/>
                  <a:gd name="connsiteX2" fmla="*/ 162924 w 516777"/>
                  <a:gd name="connsiteY2" fmla="*/ 415853 h 417220"/>
                  <a:gd name="connsiteX3" fmla="*/ 162519 w 516777"/>
                  <a:gd name="connsiteY3" fmla="*/ 416258 h 417220"/>
                  <a:gd name="connsiteX4" fmla="*/ 533 w 516777"/>
                  <a:gd name="connsiteY4" fmla="*/ 254287 h 417220"/>
                  <a:gd name="connsiteX5" fmla="*/ 64963 w 516777"/>
                  <a:gd name="connsiteY5" fmla="*/ 189861 h 417220"/>
                  <a:gd name="connsiteX6" fmla="*/ 164074 w 516777"/>
                  <a:gd name="connsiteY6" fmla="*/ 288958 h 417220"/>
                  <a:gd name="connsiteX7" fmla="*/ 310443 w 516777"/>
                  <a:gd name="connsiteY7" fmla="*/ 142616 h 417220"/>
                  <a:gd name="connsiteX8" fmla="*/ 411807 w 516777"/>
                  <a:gd name="connsiteY8" fmla="*/ 41261 h 417220"/>
                  <a:gd name="connsiteX9" fmla="*/ 449997 w 516777"/>
                  <a:gd name="connsiteY9" fmla="*/ 3071 h 417220"/>
                  <a:gd name="connsiteX10" fmla="*/ 452881 w 516777"/>
                  <a:gd name="connsiteY10" fmla="*/ 188 h 41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777" h="417220">
                    <a:moveTo>
                      <a:pt x="517311" y="64614"/>
                    </a:moveTo>
                    <a:lnTo>
                      <a:pt x="164479" y="417408"/>
                    </a:lnTo>
                    <a:lnTo>
                      <a:pt x="162924" y="415853"/>
                    </a:lnTo>
                    <a:lnTo>
                      <a:pt x="162519" y="416258"/>
                    </a:lnTo>
                    <a:lnTo>
                      <a:pt x="533" y="254287"/>
                    </a:lnTo>
                    <a:lnTo>
                      <a:pt x="64963" y="189861"/>
                    </a:lnTo>
                    <a:lnTo>
                      <a:pt x="164074" y="288958"/>
                    </a:lnTo>
                    <a:lnTo>
                      <a:pt x="310443" y="142616"/>
                    </a:lnTo>
                    <a:lnTo>
                      <a:pt x="411807" y="41261"/>
                    </a:lnTo>
                    <a:lnTo>
                      <a:pt x="449997" y="3071"/>
                    </a:lnTo>
                    <a:lnTo>
                      <a:pt x="452881" y="188"/>
                    </a:lnTo>
                    <a:close/>
                  </a:path>
                </a:pathLst>
              </a:custGeom>
              <a:solidFill>
                <a:srgbClr val="FFFFFF"/>
              </a:solidFill>
              <a:ln w="343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7" name="Graphic 6">
            <a:extLst>
              <a:ext uri="{FF2B5EF4-FFF2-40B4-BE49-F238E27FC236}">
                <a16:creationId xmlns:a16="http://schemas.microsoft.com/office/drawing/2014/main" id="{C0DA6165-0A93-64B3-D905-FA606625AB7F}"/>
              </a:ext>
            </a:extLst>
          </p:cNvPr>
          <p:cNvGrpSpPr/>
          <p:nvPr userDrawn="1"/>
        </p:nvGrpSpPr>
        <p:grpSpPr>
          <a:xfrm>
            <a:off x="8765933" y="551978"/>
            <a:ext cx="854299" cy="854228"/>
            <a:chOff x="3637989" y="3558304"/>
            <a:chExt cx="854299" cy="854228"/>
          </a:xfrm>
        </p:grpSpPr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D02331C2-30F8-A57C-0508-A363EBE1E9EF}"/>
                </a:ext>
              </a:extLst>
            </p:cNvPr>
            <p:cNvSpPr/>
            <p:nvPr/>
          </p:nvSpPr>
          <p:spPr>
            <a:xfrm rot="240730">
              <a:off x="3723039" y="3713288"/>
              <a:ext cx="602092" cy="609026"/>
            </a:xfrm>
            <a:custGeom>
              <a:avLst/>
              <a:gdLst>
                <a:gd name="connsiteX0" fmla="*/ 601290 w 602092"/>
                <a:gd name="connsiteY0" fmla="*/ 160550 h 609026"/>
                <a:gd name="connsiteX1" fmla="*/ 441834 w 602092"/>
                <a:gd name="connsiteY1" fmla="*/ 96 h 609026"/>
                <a:gd name="connsiteX2" fmla="*/ 407672 w 602092"/>
                <a:gd name="connsiteY2" fmla="*/ 7088 h 609026"/>
                <a:gd name="connsiteX3" fmla="*/ 808 w 602092"/>
                <a:gd name="connsiteY3" fmla="*/ 413930 h 609026"/>
                <a:gd name="connsiteX4" fmla="*/ 78350 w 602092"/>
                <a:gd name="connsiteY4" fmla="*/ 531589 h 609026"/>
                <a:gd name="connsiteX5" fmla="*/ 196037 w 602092"/>
                <a:gd name="connsiteY5" fmla="*/ 609122 h 609026"/>
                <a:gd name="connsiteX6" fmla="*/ 196174 w 602092"/>
                <a:gd name="connsiteY6" fmla="*/ 608985 h 609026"/>
                <a:gd name="connsiteX7" fmla="*/ 602901 w 602092"/>
                <a:gd name="connsiteY7" fmla="*/ 202311 h 60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2092" h="609026">
                  <a:moveTo>
                    <a:pt x="601290" y="160550"/>
                  </a:moveTo>
                  <a:lnTo>
                    <a:pt x="441834" y="96"/>
                  </a:lnTo>
                  <a:lnTo>
                    <a:pt x="407672" y="7088"/>
                  </a:lnTo>
                  <a:lnTo>
                    <a:pt x="808" y="413930"/>
                  </a:lnTo>
                  <a:lnTo>
                    <a:pt x="78350" y="531589"/>
                  </a:lnTo>
                  <a:lnTo>
                    <a:pt x="196037" y="609122"/>
                  </a:lnTo>
                  <a:lnTo>
                    <a:pt x="196174" y="608985"/>
                  </a:lnTo>
                  <a:lnTo>
                    <a:pt x="602901" y="202311"/>
                  </a:lnTo>
                  <a:close/>
                </a:path>
              </a:pathLst>
            </a:custGeom>
            <a:solidFill>
              <a:srgbClr val="F3E269"/>
            </a:solidFill>
            <a:ln w="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9" name="Graphic 6">
              <a:extLst>
                <a:ext uri="{FF2B5EF4-FFF2-40B4-BE49-F238E27FC236}">
                  <a16:creationId xmlns:a16="http://schemas.microsoft.com/office/drawing/2014/main" id="{9BDF66D1-2049-B961-2202-F51B9E67E98A}"/>
                </a:ext>
              </a:extLst>
            </p:cNvPr>
            <p:cNvGrpSpPr/>
            <p:nvPr/>
          </p:nvGrpSpPr>
          <p:grpSpPr>
            <a:xfrm>
              <a:off x="3637989" y="3558304"/>
              <a:ext cx="854299" cy="854228"/>
              <a:chOff x="3637989" y="3558304"/>
              <a:chExt cx="854299" cy="854228"/>
            </a:xfrm>
          </p:grpSpPr>
          <p:sp>
            <p:nvSpPr>
              <p:cNvPr id="40" name="Freeform 39">
                <a:extLst>
                  <a:ext uri="{FF2B5EF4-FFF2-40B4-BE49-F238E27FC236}">
                    <a16:creationId xmlns:a16="http://schemas.microsoft.com/office/drawing/2014/main" id="{896F7732-AE9A-0B9B-6EC3-7421DDF1D6E7}"/>
                  </a:ext>
                </a:extLst>
              </p:cNvPr>
              <p:cNvSpPr/>
              <p:nvPr/>
            </p:nvSpPr>
            <p:spPr>
              <a:xfrm rot="240730">
                <a:off x="3642180" y="4236894"/>
                <a:ext cx="124154" cy="124146"/>
              </a:xfrm>
              <a:custGeom>
                <a:avLst/>
                <a:gdLst>
                  <a:gd name="connsiteX0" fmla="*/ 121495 w 124154"/>
                  <a:gd name="connsiteY0" fmla="*/ 102206 h 124146"/>
                  <a:gd name="connsiteX1" fmla="*/ 27384 w 124154"/>
                  <a:gd name="connsiteY1" fmla="*/ 123591 h 124146"/>
                  <a:gd name="connsiteX2" fmla="*/ 1467 w 124154"/>
                  <a:gd name="connsiteY2" fmla="*/ 108257 h 124146"/>
                  <a:gd name="connsiteX3" fmla="*/ 1473 w 124154"/>
                  <a:gd name="connsiteY3" fmla="*/ 97652 h 124146"/>
                  <a:gd name="connsiteX4" fmla="*/ 22861 w 124154"/>
                  <a:gd name="connsiteY4" fmla="*/ 3552 h 124146"/>
                  <a:gd name="connsiteX5" fmla="*/ 42178 w 124154"/>
                  <a:gd name="connsiteY5" fmla="*/ 118 h 124146"/>
                  <a:gd name="connsiteX6" fmla="*/ 124954 w 124154"/>
                  <a:gd name="connsiteY6" fmla="*/ 82885 h 124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154" h="124146">
                    <a:moveTo>
                      <a:pt x="121495" y="102206"/>
                    </a:moveTo>
                    <a:lnTo>
                      <a:pt x="27384" y="123591"/>
                    </a:lnTo>
                    <a:cubicBezTo>
                      <a:pt x="15992" y="126514"/>
                      <a:pt x="4388" y="119645"/>
                      <a:pt x="1467" y="108257"/>
                    </a:cubicBezTo>
                    <a:cubicBezTo>
                      <a:pt x="574" y="104778"/>
                      <a:pt x="577" y="101131"/>
                      <a:pt x="1473" y="97652"/>
                    </a:cubicBezTo>
                    <a:lnTo>
                      <a:pt x="22861" y="3552"/>
                    </a:lnTo>
                    <a:lnTo>
                      <a:pt x="42178" y="118"/>
                    </a:lnTo>
                    <a:lnTo>
                      <a:pt x="124954" y="82885"/>
                    </a:lnTo>
                    <a:close/>
                  </a:path>
                </a:pathLst>
              </a:custGeom>
              <a:solidFill>
                <a:srgbClr val="071A2E"/>
              </a:solidFill>
              <a:ln w="3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36DB87A7-6852-C357-393B-6895C57E5621}"/>
                  </a:ext>
                </a:extLst>
              </p:cNvPr>
              <p:cNvSpPr/>
              <p:nvPr/>
            </p:nvSpPr>
            <p:spPr>
              <a:xfrm rot="240730">
                <a:off x="3669405" y="4110973"/>
                <a:ext cx="233593" cy="233567"/>
              </a:xfrm>
              <a:custGeom>
                <a:avLst/>
                <a:gdLst>
                  <a:gd name="connsiteX0" fmla="*/ 234396 w 233593"/>
                  <a:gd name="connsiteY0" fmla="*/ 195315 h 233567"/>
                  <a:gd name="connsiteX1" fmla="*/ 211356 w 233593"/>
                  <a:gd name="connsiteY1" fmla="*/ 208283 h 233567"/>
                  <a:gd name="connsiteX2" fmla="*/ 99450 w 233593"/>
                  <a:gd name="connsiteY2" fmla="*/ 233680 h 233567"/>
                  <a:gd name="connsiteX3" fmla="*/ 802 w 233593"/>
                  <a:gd name="connsiteY3" fmla="*/ 135036 h 233567"/>
                  <a:gd name="connsiteX4" fmla="*/ 26191 w 233593"/>
                  <a:gd name="connsiteY4" fmla="*/ 23153 h 233567"/>
                  <a:gd name="connsiteX5" fmla="*/ 39161 w 233593"/>
                  <a:gd name="connsiteY5" fmla="*/ 113 h 233567"/>
                  <a:gd name="connsiteX6" fmla="*/ 136847 w 233593"/>
                  <a:gd name="connsiteY6" fmla="*/ 10872 h 233567"/>
                  <a:gd name="connsiteX7" fmla="*/ 136847 w 233593"/>
                  <a:gd name="connsiteY7" fmla="*/ 97650 h 233567"/>
                  <a:gd name="connsiteX8" fmla="*/ 223631 w 233593"/>
                  <a:gd name="connsiteY8" fmla="*/ 97650 h 233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3593" h="233567">
                    <a:moveTo>
                      <a:pt x="234396" y="195315"/>
                    </a:moveTo>
                    <a:cubicBezTo>
                      <a:pt x="228007" y="201610"/>
                      <a:pt x="220053" y="206089"/>
                      <a:pt x="211356" y="208283"/>
                    </a:cubicBezTo>
                    <a:lnTo>
                      <a:pt x="99450" y="233680"/>
                    </a:lnTo>
                    <a:lnTo>
                      <a:pt x="802" y="135036"/>
                    </a:lnTo>
                    <a:lnTo>
                      <a:pt x="26191" y="23153"/>
                    </a:lnTo>
                    <a:cubicBezTo>
                      <a:pt x="28388" y="14458"/>
                      <a:pt x="32865" y="6504"/>
                      <a:pt x="39161" y="113"/>
                    </a:cubicBezTo>
                    <a:lnTo>
                      <a:pt x="136847" y="10872"/>
                    </a:lnTo>
                    <a:lnTo>
                      <a:pt x="136847" y="97650"/>
                    </a:lnTo>
                    <a:lnTo>
                      <a:pt x="223631" y="97650"/>
                    </a:lnTo>
                    <a:close/>
                  </a:path>
                </a:pathLst>
              </a:custGeom>
              <a:solidFill>
                <a:srgbClr val="E0D5BD"/>
              </a:solidFill>
              <a:ln w="3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3320B213-0111-335A-2A55-9015C0C8368A}"/>
                  </a:ext>
                </a:extLst>
              </p:cNvPr>
              <p:cNvSpPr/>
              <p:nvPr/>
            </p:nvSpPr>
            <p:spPr>
              <a:xfrm rot="240730">
                <a:off x="4203904" y="3604190"/>
                <a:ext cx="278973" cy="278734"/>
              </a:xfrm>
              <a:custGeom>
                <a:avLst/>
                <a:gdLst>
                  <a:gd name="connsiteX0" fmla="*/ 266244 w 278973"/>
                  <a:gd name="connsiteY0" fmla="*/ 208883 h 278734"/>
                  <a:gd name="connsiteX1" fmla="*/ 196290 w 278973"/>
                  <a:gd name="connsiteY1" fmla="*/ 278830 h 278734"/>
                  <a:gd name="connsiteX2" fmla="*/ 164347 w 278973"/>
                  <a:gd name="connsiteY2" fmla="*/ 278830 h 278734"/>
                  <a:gd name="connsiteX3" fmla="*/ 838 w 278973"/>
                  <a:gd name="connsiteY3" fmla="*/ 115333 h 278734"/>
                  <a:gd name="connsiteX4" fmla="*/ 1058 w 278973"/>
                  <a:gd name="connsiteY4" fmla="*/ 83600 h 278734"/>
                  <a:gd name="connsiteX5" fmla="*/ 71009 w 278973"/>
                  <a:gd name="connsiteY5" fmla="*/ 13657 h 278734"/>
                  <a:gd name="connsiteX6" fmla="*/ 135908 w 278973"/>
                  <a:gd name="connsiteY6" fmla="*/ 13414 h 278734"/>
                  <a:gd name="connsiteX7" fmla="*/ 135925 w 278973"/>
                  <a:gd name="connsiteY7" fmla="*/ 13430 h 278734"/>
                  <a:gd name="connsiteX8" fmla="*/ 136151 w 278973"/>
                  <a:gd name="connsiteY8" fmla="*/ 13657 h 278734"/>
                  <a:gd name="connsiteX9" fmla="*/ 266244 w 278973"/>
                  <a:gd name="connsiteY9" fmla="*/ 143752 h 278734"/>
                  <a:gd name="connsiteX10" fmla="*/ 266498 w 278973"/>
                  <a:gd name="connsiteY10" fmla="*/ 208644 h 278734"/>
                  <a:gd name="connsiteX11" fmla="*/ 266481 w 278973"/>
                  <a:gd name="connsiteY11" fmla="*/ 208660 h 278734"/>
                  <a:gd name="connsiteX12" fmla="*/ 266244 w 278973"/>
                  <a:gd name="connsiteY12" fmla="*/ 208897 h 278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973" h="278734">
                    <a:moveTo>
                      <a:pt x="266244" y="208883"/>
                    </a:moveTo>
                    <a:lnTo>
                      <a:pt x="196290" y="278830"/>
                    </a:lnTo>
                    <a:lnTo>
                      <a:pt x="164347" y="278830"/>
                    </a:lnTo>
                    <a:lnTo>
                      <a:pt x="838" y="115333"/>
                    </a:lnTo>
                    <a:lnTo>
                      <a:pt x="1058" y="83600"/>
                    </a:lnTo>
                    <a:lnTo>
                      <a:pt x="71009" y="13657"/>
                    </a:lnTo>
                    <a:cubicBezTo>
                      <a:pt x="88862" y="-4330"/>
                      <a:pt x="117920" y="-4439"/>
                      <a:pt x="135908" y="13414"/>
                    </a:cubicBezTo>
                    <a:cubicBezTo>
                      <a:pt x="135914" y="13419"/>
                      <a:pt x="135918" y="13425"/>
                      <a:pt x="135925" y="13430"/>
                    </a:cubicBezTo>
                    <a:lnTo>
                      <a:pt x="136151" y="13657"/>
                    </a:lnTo>
                    <a:lnTo>
                      <a:pt x="266244" y="143752"/>
                    </a:lnTo>
                    <a:cubicBezTo>
                      <a:pt x="284235" y="161601"/>
                      <a:pt x="284348" y="190654"/>
                      <a:pt x="266498" y="208644"/>
                    </a:cubicBezTo>
                    <a:cubicBezTo>
                      <a:pt x="266491" y="208649"/>
                      <a:pt x="266488" y="208655"/>
                      <a:pt x="266481" y="208660"/>
                    </a:cubicBezTo>
                    <a:lnTo>
                      <a:pt x="266244" y="208897"/>
                    </a:lnTo>
                  </a:path>
                </a:pathLst>
              </a:custGeom>
              <a:solidFill>
                <a:srgbClr val="B5244D"/>
              </a:solidFill>
              <a:ln w="3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7EF7FAA0-0D72-B473-CCC7-0C5FD41E81BA}"/>
                  </a:ext>
                </a:extLst>
              </p:cNvPr>
              <p:cNvSpPr/>
              <p:nvPr/>
            </p:nvSpPr>
            <p:spPr>
              <a:xfrm rot="-2459270">
                <a:off x="4231612" y="3669446"/>
                <a:ext cx="76686" cy="276056"/>
              </a:xfrm>
              <a:custGeom>
                <a:avLst/>
                <a:gdLst>
                  <a:gd name="connsiteX0" fmla="*/ 971 w 76686"/>
                  <a:gd name="connsiteY0" fmla="*/ 114 h 276056"/>
                  <a:gd name="connsiteX1" fmla="*/ 77657 w 76686"/>
                  <a:gd name="connsiteY1" fmla="*/ 114 h 276056"/>
                  <a:gd name="connsiteX2" fmla="*/ 77657 w 76686"/>
                  <a:gd name="connsiteY2" fmla="*/ 276171 h 276056"/>
                  <a:gd name="connsiteX3" fmla="*/ 971 w 76686"/>
                  <a:gd name="connsiteY3" fmla="*/ 276171 h 2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686" h="276056">
                    <a:moveTo>
                      <a:pt x="971" y="114"/>
                    </a:moveTo>
                    <a:lnTo>
                      <a:pt x="77657" y="114"/>
                    </a:lnTo>
                    <a:lnTo>
                      <a:pt x="77657" y="276171"/>
                    </a:lnTo>
                    <a:lnTo>
                      <a:pt x="971" y="276171"/>
                    </a:lnTo>
                    <a:close/>
                  </a:path>
                </a:pathLst>
              </a:custGeom>
              <a:solidFill>
                <a:srgbClr val="FFFFFF"/>
              </a:solidFill>
              <a:ln w="3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4" name="Graphic 6">
            <a:extLst>
              <a:ext uri="{FF2B5EF4-FFF2-40B4-BE49-F238E27FC236}">
                <a16:creationId xmlns:a16="http://schemas.microsoft.com/office/drawing/2014/main" id="{63A97CCD-D642-BD54-AAA0-14585A71B444}"/>
              </a:ext>
            </a:extLst>
          </p:cNvPr>
          <p:cNvGrpSpPr/>
          <p:nvPr userDrawn="1"/>
        </p:nvGrpSpPr>
        <p:grpSpPr>
          <a:xfrm rot="1918247">
            <a:off x="10092251" y="4559987"/>
            <a:ext cx="847120" cy="978350"/>
            <a:chOff x="871673" y="4764837"/>
            <a:chExt cx="847120" cy="978350"/>
          </a:xfrm>
        </p:grpSpPr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123D27AA-8BB5-BC01-EF09-B8B712183AF6}"/>
                </a:ext>
              </a:extLst>
            </p:cNvPr>
            <p:cNvSpPr/>
            <p:nvPr/>
          </p:nvSpPr>
          <p:spPr>
            <a:xfrm rot="-780535">
              <a:off x="906308" y="4870395"/>
              <a:ext cx="628797" cy="139908"/>
            </a:xfrm>
            <a:custGeom>
              <a:avLst/>
              <a:gdLst>
                <a:gd name="connsiteX0" fmla="*/ 628799 w 628797"/>
                <a:gd name="connsiteY0" fmla="*/ 140360 h 139908"/>
                <a:gd name="connsiteX1" fmla="*/ 628799 w 628797"/>
                <a:gd name="connsiteY1" fmla="*/ 57909 h 139908"/>
                <a:gd name="connsiteX2" fmla="*/ 567964 w 628797"/>
                <a:gd name="connsiteY2" fmla="*/ 452 h 139908"/>
                <a:gd name="connsiteX3" fmla="*/ 60838 w 628797"/>
                <a:gd name="connsiteY3" fmla="*/ 452 h 139908"/>
                <a:gd name="connsiteX4" fmla="*/ 2 w 628797"/>
                <a:gd name="connsiteY4" fmla="*/ 57909 h 139908"/>
                <a:gd name="connsiteX5" fmla="*/ 2 w 628797"/>
                <a:gd name="connsiteY5" fmla="*/ 140360 h 13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8797" h="139908">
                  <a:moveTo>
                    <a:pt x="628799" y="140360"/>
                  </a:moveTo>
                  <a:lnTo>
                    <a:pt x="628799" y="57909"/>
                  </a:lnTo>
                  <a:cubicBezTo>
                    <a:pt x="628799" y="26324"/>
                    <a:pt x="601424" y="452"/>
                    <a:pt x="567964" y="452"/>
                  </a:cubicBezTo>
                  <a:lnTo>
                    <a:pt x="60838" y="452"/>
                  </a:lnTo>
                  <a:cubicBezTo>
                    <a:pt x="27381" y="452"/>
                    <a:pt x="2" y="26307"/>
                    <a:pt x="2" y="57909"/>
                  </a:cubicBezTo>
                  <a:lnTo>
                    <a:pt x="2" y="140360"/>
                  </a:lnTo>
                  <a:close/>
                </a:path>
              </a:pathLst>
            </a:custGeom>
            <a:solidFill>
              <a:srgbClr val="B5244D"/>
            </a:solidFill>
            <a:ln w="3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DB20A473-E4CB-639F-0714-485D55536E71}"/>
                </a:ext>
              </a:extLst>
            </p:cNvPr>
            <p:cNvSpPr/>
            <p:nvPr/>
          </p:nvSpPr>
          <p:spPr>
            <a:xfrm rot="-780535">
              <a:off x="995732" y="4994975"/>
              <a:ext cx="628807" cy="664783"/>
            </a:xfrm>
            <a:custGeom>
              <a:avLst/>
              <a:gdLst>
                <a:gd name="connsiteX0" fmla="*/ 28 w 628807"/>
                <a:gd name="connsiteY0" fmla="*/ 449 h 664783"/>
                <a:gd name="connsiteX1" fmla="*/ 28 w 628807"/>
                <a:gd name="connsiteY1" fmla="*/ 607775 h 664783"/>
                <a:gd name="connsiteX2" fmla="*/ 60864 w 628807"/>
                <a:gd name="connsiteY2" fmla="*/ 665233 h 664783"/>
                <a:gd name="connsiteX3" fmla="*/ 568000 w 628807"/>
                <a:gd name="connsiteY3" fmla="*/ 665233 h 664783"/>
                <a:gd name="connsiteX4" fmla="*/ 628836 w 628807"/>
                <a:gd name="connsiteY4" fmla="*/ 607775 h 664783"/>
                <a:gd name="connsiteX5" fmla="*/ 628836 w 628807"/>
                <a:gd name="connsiteY5" fmla="*/ 449 h 664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8807" h="664783">
                  <a:moveTo>
                    <a:pt x="28" y="449"/>
                  </a:moveTo>
                  <a:lnTo>
                    <a:pt x="28" y="607775"/>
                  </a:lnTo>
                  <a:cubicBezTo>
                    <a:pt x="28" y="639377"/>
                    <a:pt x="27407" y="665233"/>
                    <a:pt x="60864" y="665233"/>
                  </a:cubicBezTo>
                  <a:lnTo>
                    <a:pt x="568000" y="665233"/>
                  </a:lnTo>
                  <a:cubicBezTo>
                    <a:pt x="601460" y="665233"/>
                    <a:pt x="628836" y="639377"/>
                    <a:pt x="628836" y="607775"/>
                  </a:cubicBezTo>
                  <a:lnTo>
                    <a:pt x="628836" y="449"/>
                  </a:lnTo>
                  <a:close/>
                </a:path>
              </a:pathLst>
            </a:custGeom>
            <a:solidFill>
              <a:schemeClr val="bg1"/>
            </a:solidFill>
            <a:ln w="3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9588D98-8BAC-705D-AE20-75744C538CA2}"/>
                </a:ext>
              </a:extLst>
            </p:cNvPr>
            <p:cNvSpPr/>
            <p:nvPr/>
          </p:nvSpPr>
          <p:spPr>
            <a:xfrm rot="-780535">
              <a:off x="1049557" y="5151574"/>
              <a:ext cx="448760" cy="38370"/>
            </a:xfrm>
            <a:custGeom>
              <a:avLst/>
              <a:gdLst>
                <a:gd name="connsiteX0" fmla="*/ 428473 w 448760"/>
                <a:gd name="connsiteY0" fmla="*/ 38787 h 38370"/>
                <a:gd name="connsiteX1" fmla="*/ 20323 w 448760"/>
                <a:gd name="connsiteY1" fmla="*/ 38787 h 38370"/>
                <a:gd name="connsiteX2" fmla="*/ 51 w 448760"/>
                <a:gd name="connsiteY2" fmla="*/ 20753 h 38370"/>
                <a:gd name="connsiteX3" fmla="*/ 18087 w 448760"/>
                <a:gd name="connsiteY3" fmla="*/ 483 h 38370"/>
                <a:gd name="connsiteX4" fmla="*/ 20323 w 448760"/>
                <a:gd name="connsiteY4" fmla="*/ 483 h 38370"/>
                <a:gd name="connsiteX5" fmla="*/ 428473 w 448760"/>
                <a:gd name="connsiteY5" fmla="*/ 483 h 38370"/>
                <a:gd name="connsiteX6" fmla="*/ 448745 w 448760"/>
                <a:gd name="connsiteY6" fmla="*/ 18518 h 38370"/>
                <a:gd name="connsiteX7" fmla="*/ 430709 w 448760"/>
                <a:gd name="connsiteY7" fmla="*/ 38787 h 38370"/>
                <a:gd name="connsiteX8" fmla="*/ 428473 w 448760"/>
                <a:gd name="connsiteY8" fmla="*/ 38787 h 38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8760" h="38370">
                  <a:moveTo>
                    <a:pt x="428473" y="38787"/>
                  </a:moveTo>
                  <a:lnTo>
                    <a:pt x="20323" y="38787"/>
                  </a:lnTo>
                  <a:cubicBezTo>
                    <a:pt x="9745" y="39405"/>
                    <a:pt x="669" y="31330"/>
                    <a:pt x="51" y="20753"/>
                  </a:cubicBezTo>
                  <a:cubicBezTo>
                    <a:pt x="-567" y="10176"/>
                    <a:pt x="7508" y="1101"/>
                    <a:pt x="18087" y="483"/>
                  </a:cubicBezTo>
                  <a:cubicBezTo>
                    <a:pt x="18831" y="440"/>
                    <a:pt x="19579" y="440"/>
                    <a:pt x="20323" y="483"/>
                  </a:cubicBezTo>
                  <a:lnTo>
                    <a:pt x="428473" y="483"/>
                  </a:lnTo>
                  <a:cubicBezTo>
                    <a:pt x="439052" y="-134"/>
                    <a:pt x="448127" y="7940"/>
                    <a:pt x="448745" y="18518"/>
                  </a:cubicBezTo>
                  <a:cubicBezTo>
                    <a:pt x="449363" y="29095"/>
                    <a:pt x="441287" y="38169"/>
                    <a:pt x="430709" y="38787"/>
                  </a:cubicBezTo>
                  <a:cubicBezTo>
                    <a:pt x="429964" y="38832"/>
                    <a:pt x="429218" y="38832"/>
                    <a:pt x="428473" y="38787"/>
                  </a:cubicBezTo>
                </a:path>
              </a:pathLst>
            </a:custGeom>
            <a:solidFill>
              <a:srgbClr val="071A2E"/>
            </a:solidFill>
            <a:ln w="3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0ACAA055-FDCA-75CF-1EDD-486AD239B0DC}"/>
                </a:ext>
              </a:extLst>
            </p:cNvPr>
            <p:cNvSpPr/>
            <p:nvPr/>
          </p:nvSpPr>
          <p:spPr>
            <a:xfrm rot="-780535">
              <a:off x="1084480" y="5302717"/>
              <a:ext cx="448760" cy="38370"/>
            </a:xfrm>
            <a:custGeom>
              <a:avLst/>
              <a:gdLst>
                <a:gd name="connsiteX0" fmla="*/ 428484 w 448760"/>
                <a:gd name="connsiteY0" fmla="*/ 38786 h 38370"/>
                <a:gd name="connsiteX1" fmla="*/ 20334 w 448760"/>
                <a:gd name="connsiteY1" fmla="*/ 38786 h 38370"/>
                <a:gd name="connsiteX2" fmla="*/ 61 w 448760"/>
                <a:gd name="connsiteY2" fmla="*/ 20752 h 38370"/>
                <a:gd name="connsiteX3" fmla="*/ 18097 w 448760"/>
                <a:gd name="connsiteY3" fmla="*/ 482 h 38370"/>
                <a:gd name="connsiteX4" fmla="*/ 20334 w 448760"/>
                <a:gd name="connsiteY4" fmla="*/ 482 h 38370"/>
                <a:gd name="connsiteX5" fmla="*/ 428484 w 448760"/>
                <a:gd name="connsiteY5" fmla="*/ 482 h 38370"/>
                <a:gd name="connsiteX6" fmla="*/ 448755 w 448760"/>
                <a:gd name="connsiteY6" fmla="*/ 18517 h 38370"/>
                <a:gd name="connsiteX7" fmla="*/ 430719 w 448760"/>
                <a:gd name="connsiteY7" fmla="*/ 38786 h 38370"/>
                <a:gd name="connsiteX8" fmla="*/ 428484 w 448760"/>
                <a:gd name="connsiteY8" fmla="*/ 38786 h 38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8760" h="38370">
                  <a:moveTo>
                    <a:pt x="428484" y="38786"/>
                  </a:moveTo>
                  <a:lnTo>
                    <a:pt x="20334" y="38786"/>
                  </a:lnTo>
                  <a:cubicBezTo>
                    <a:pt x="9755" y="39404"/>
                    <a:pt x="679" y="31329"/>
                    <a:pt x="61" y="20752"/>
                  </a:cubicBezTo>
                  <a:cubicBezTo>
                    <a:pt x="-557" y="10174"/>
                    <a:pt x="7518" y="1100"/>
                    <a:pt x="18097" y="482"/>
                  </a:cubicBezTo>
                  <a:cubicBezTo>
                    <a:pt x="18842" y="438"/>
                    <a:pt x="19589" y="438"/>
                    <a:pt x="20334" y="482"/>
                  </a:cubicBezTo>
                  <a:lnTo>
                    <a:pt x="428484" y="482"/>
                  </a:lnTo>
                  <a:cubicBezTo>
                    <a:pt x="439062" y="-136"/>
                    <a:pt x="448137" y="7939"/>
                    <a:pt x="448755" y="18517"/>
                  </a:cubicBezTo>
                  <a:cubicBezTo>
                    <a:pt x="449373" y="29094"/>
                    <a:pt x="441298" y="38168"/>
                    <a:pt x="430719" y="38786"/>
                  </a:cubicBezTo>
                  <a:cubicBezTo>
                    <a:pt x="429974" y="38831"/>
                    <a:pt x="429229" y="38831"/>
                    <a:pt x="428484" y="38786"/>
                  </a:cubicBezTo>
                </a:path>
              </a:pathLst>
            </a:custGeom>
            <a:solidFill>
              <a:srgbClr val="071A2E"/>
            </a:solidFill>
            <a:ln w="3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9CF6CF17-B330-4483-C060-BACE1F1ED8E1}"/>
                </a:ext>
              </a:extLst>
            </p:cNvPr>
            <p:cNvSpPr/>
            <p:nvPr/>
          </p:nvSpPr>
          <p:spPr>
            <a:xfrm rot="-780535">
              <a:off x="1121449" y="5471547"/>
              <a:ext cx="291516" cy="38370"/>
            </a:xfrm>
            <a:custGeom>
              <a:avLst/>
              <a:gdLst>
                <a:gd name="connsiteX0" fmla="*/ 271280 w 291516"/>
                <a:gd name="connsiteY0" fmla="*/ 38791 h 38370"/>
                <a:gd name="connsiteX1" fmla="*/ 20314 w 291516"/>
                <a:gd name="connsiteY1" fmla="*/ 38791 h 38370"/>
                <a:gd name="connsiteX2" fmla="*/ 70 w 291516"/>
                <a:gd name="connsiteY2" fmla="*/ 20726 h 38370"/>
                <a:gd name="connsiteX3" fmla="*/ 18138 w 291516"/>
                <a:gd name="connsiteY3" fmla="*/ 484 h 38370"/>
                <a:gd name="connsiteX4" fmla="*/ 20314 w 291516"/>
                <a:gd name="connsiteY4" fmla="*/ 484 h 38370"/>
                <a:gd name="connsiteX5" fmla="*/ 271280 w 291516"/>
                <a:gd name="connsiteY5" fmla="*/ 484 h 38370"/>
                <a:gd name="connsiteX6" fmla="*/ 291524 w 291516"/>
                <a:gd name="connsiteY6" fmla="*/ 18550 h 38370"/>
                <a:gd name="connsiteX7" fmla="*/ 273457 w 291516"/>
                <a:gd name="connsiteY7" fmla="*/ 38791 h 38370"/>
                <a:gd name="connsiteX8" fmla="*/ 271280 w 291516"/>
                <a:gd name="connsiteY8" fmla="*/ 38791 h 38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1516" h="38370">
                  <a:moveTo>
                    <a:pt x="271280" y="38791"/>
                  </a:moveTo>
                  <a:lnTo>
                    <a:pt x="20314" y="38791"/>
                  </a:lnTo>
                  <a:cubicBezTo>
                    <a:pt x="9735" y="39392"/>
                    <a:pt x="671" y="31304"/>
                    <a:pt x="70" y="20726"/>
                  </a:cubicBezTo>
                  <a:cubicBezTo>
                    <a:pt x="-531" y="10149"/>
                    <a:pt x="7558" y="1085"/>
                    <a:pt x="18138" y="484"/>
                  </a:cubicBezTo>
                  <a:cubicBezTo>
                    <a:pt x="18862" y="443"/>
                    <a:pt x="19589" y="443"/>
                    <a:pt x="20314" y="484"/>
                  </a:cubicBezTo>
                  <a:lnTo>
                    <a:pt x="271280" y="484"/>
                  </a:lnTo>
                  <a:cubicBezTo>
                    <a:pt x="281859" y="-117"/>
                    <a:pt x="290923" y="7972"/>
                    <a:pt x="291524" y="18550"/>
                  </a:cubicBezTo>
                  <a:cubicBezTo>
                    <a:pt x="292125" y="29127"/>
                    <a:pt x="284035" y="38191"/>
                    <a:pt x="273457" y="38791"/>
                  </a:cubicBezTo>
                  <a:cubicBezTo>
                    <a:pt x="272732" y="38833"/>
                    <a:pt x="272004" y="38833"/>
                    <a:pt x="271280" y="38791"/>
                  </a:cubicBezTo>
                </a:path>
              </a:pathLst>
            </a:custGeom>
            <a:solidFill>
              <a:srgbClr val="071A2E"/>
            </a:solidFill>
            <a:ln w="3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6246C5B-CDB5-026C-531C-22C5BEE44B27}"/>
                </a:ext>
              </a:extLst>
            </p:cNvPr>
            <p:cNvSpPr/>
            <p:nvPr/>
          </p:nvSpPr>
          <p:spPr>
            <a:xfrm rot="-780535">
              <a:off x="996770" y="4872720"/>
              <a:ext cx="44653" cy="101102"/>
            </a:xfrm>
            <a:custGeom>
              <a:avLst/>
              <a:gdLst>
                <a:gd name="connsiteX0" fmla="*/ 22318 w 44653"/>
                <a:gd name="connsiteY0" fmla="*/ 101559 h 101102"/>
                <a:gd name="connsiteX1" fmla="*/ 0 w 44653"/>
                <a:gd name="connsiteY1" fmla="*/ 80473 h 101102"/>
                <a:gd name="connsiteX2" fmla="*/ 0 w 44653"/>
                <a:gd name="connsiteY2" fmla="*/ 21557 h 101102"/>
                <a:gd name="connsiteX3" fmla="*/ 23596 w 44653"/>
                <a:gd name="connsiteY3" fmla="*/ 502 h 101102"/>
                <a:gd name="connsiteX4" fmla="*/ 44653 w 44653"/>
                <a:gd name="connsiteY4" fmla="*/ 21557 h 101102"/>
                <a:gd name="connsiteX5" fmla="*/ 44653 w 44653"/>
                <a:gd name="connsiteY5" fmla="*/ 80459 h 101102"/>
                <a:gd name="connsiteX6" fmla="*/ 22335 w 44653"/>
                <a:gd name="connsiteY6" fmla="*/ 101546 h 101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653" h="101102">
                  <a:moveTo>
                    <a:pt x="22318" y="101559"/>
                  </a:moveTo>
                  <a:cubicBezTo>
                    <a:pt x="10336" y="101887"/>
                    <a:pt x="351" y="92453"/>
                    <a:pt x="0" y="80473"/>
                  </a:cubicBezTo>
                  <a:lnTo>
                    <a:pt x="0" y="21557"/>
                  </a:lnTo>
                  <a:cubicBezTo>
                    <a:pt x="701" y="9227"/>
                    <a:pt x="11265" y="-199"/>
                    <a:pt x="23596" y="502"/>
                  </a:cubicBezTo>
                  <a:cubicBezTo>
                    <a:pt x="34947" y="1147"/>
                    <a:pt x="44007" y="10206"/>
                    <a:pt x="44653" y="21557"/>
                  </a:cubicBezTo>
                  <a:lnTo>
                    <a:pt x="44653" y="80459"/>
                  </a:lnTo>
                  <a:cubicBezTo>
                    <a:pt x="44301" y="92439"/>
                    <a:pt x="34317" y="101873"/>
                    <a:pt x="22335" y="101546"/>
                  </a:cubicBezTo>
                </a:path>
              </a:pathLst>
            </a:custGeom>
            <a:solidFill>
              <a:srgbClr val="FFFFFF"/>
            </a:solidFill>
            <a:ln w="3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59DD647-643C-2D83-AFD1-A2CE6B2A0FCD}"/>
                </a:ext>
              </a:extLst>
            </p:cNvPr>
            <p:cNvSpPr/>
            <p:nvPr/>
          </p:nvSpPr>
          <p:spPr>
            <a:xfrm rot="-780535">
              <a:off x="1184441" y="4829514"/>
              <a:ext cx="44636" cy="100960"/>
            </a:xfrm>
            <a:custGeom>
              <a:avLst/>
              <a:gdLst>
                <a:gd name="connsiteX0" fmla="*/ 22316 w 44636"/>
                <a:gd name="connsiteY0" fmla="*/ 101404 h 100960"/>
                <a:gd name="connsiteX1" fmla="*/ -2 w 44636"/>
                <a:gd name="connsiteY1" fmla="*/ 80318 h 100960"/>
                <a:gd name="connsiteX2" fmla="*/ -2 w 44636"/>
                <a:gd name="connsiteY2" fmla="*/ 21401 h 100960"/>
                <a:gd name="connsiteX3" fmla="*/ 23729 w 44636"/>
                <a:gd name="connsiteY3" fmla="*/ 498 h 100960"/>
                <a:gd name="connsiteX4" fmla="*/ 44634 w 44636"/>
                <a:gd name="connsiteY4" fmla="*/ 21401 h 100960"/>
                <a:gd name="connsiteX5" fmla="*/ 44634 w 44636"/>
                <a:gd name="connsiteY5" fmla="*/ 80304 h 100960"/>
                <a:gd name="connsiteX6" fmla="*/ 22316 w 44636"/>
                <a:gd name="connsiteY6" fmla="*/ 101390 h 100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636" h="100960">
                  <a:moveTo>
                    <a:pt x="22316" y="101404"/>
                  </a:moveTo>
                  <a:cubicBezTo>
                    <a:pt x="10335" y="101731"/>
                    <a:pt x="350" y="92297"/>
                    <a:pt x="-2" y="80318"/>
                  </a:cubicBezTo>
                  <a:lnTo>
                    <a:pt x="-2" y="21401"/>
                  </a:lnTo>
                  <a:cubicBezTo>
                    <a:pt x="778" y="9077"/>
                    <a:pt x="11403" y="-282"/>
                    <a:pt x="23729" y="498"/>
                  </a:cubicBezTo>
                  <a:cubicBezTo>
                    <a:pt x="34967" y="1209"/>
                    <a:pt x="43923" y="10164"/>
                    <a:pt x="44634" y="21401"/>
                  </a:cubicBezTo>
                  <a:lnTo>
                    <a:pt x="44634" y="80304"/>
                  </a:lnTo>
                  <a:cubicBezTo>
                    <a:pt x="44283" y="92284"/>
                    <a:pt x="34298" y="101718"/>
                    <a:pt x="22316" y="101390"/>
                  </a:cubicBezTo>
                </a:path>
              </a:pathLst>
            </a:custGeom>
            <a:solidFill>
              <a:srgbClr val="FFFFFF"/>
            </a:solidFill>
            <a:ln w="3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8E474E48-9DF8-11F2-0DEA-115DC2C8D4E7}"/>
                </a:ext>
              </a:extLst>
            </p:cNvPr>
            <p:cNvSpPr/>
            <p:nvPr/>
          </p:nvSpPr>
          <p:spPr>
            <a:xfrm rot="-780535">
              <a:off x="1372084" y="4786020"/>
              <a:ext cx="44653" cy="101102"/>
            </a:xfrm>
            <a:custGeom>
              <a:avLst/>
              <a:gdLst>
                <a:gd name="connsiteX0" fmla="*/ 22315 w 44653"/>
                <a:gd name="connsiteY0" fmla="*/ 101534 h 101102"/>
                <a:gd name="connsiteX1" fmla="*/ -3 w 44653"/>
                <a:gd name="connsiteY1" fmla="*/ 80448 h 101102"/>
                <a:gd name="connsiteX2" fmla="*/ -3 w 44653"/>
                <a:gd name="connsiteY2" fmla="*/ 21531 h 101102"/>
                <a:gd name="connsiteX3" fmla="*/ 23592 w 44653"/>
                <a:gd name="connsiteY3" fmla="*/ 476 h 101102"/>
                <a:gd name="connsiteX4" fmla="*/ 44650 w 44653"/>
                <a:gd name="connsiteY4" fmla="*/ 21531 h 101102"/>
                <a:gd name="connsiteX5" fmla="*/ 44650 w 44653"/>
                <a:gd name="connsiteY5" fmla="*/ 80434 h 101102"/>
                <a:gd name="connsiteX6" fmla="*/ 22332 w 44653"/>
                <a:gd name="connsiteY6" fmla="*/ 101520 h 101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653" h="101102">
                  <a:moveTo>
                    <a:pt x="22315" y="101534"/>
                  </a:moveTo>
                  <a:cubicBezTo>
                    <a:pt x="10335" y="101859"/>
                    <a:pt x="350" y="92427"/>
                    <a:pt x="-3" y="80448"/>
                  </a:cubicBezTo>
                  <a:lnTo>
                    <a:pt x="-3" y="21531"/>
                  </a:lnTo>
                  <a:cubicBezTo>
                    <a:pt x="697" y="9202"/>
                    <a:pt x="11262" y="-225"/>
                    <a:pt x="23592" y="476"/>
                  </a:cubicBezTo>
                  <a:cubicBezTo>
                    <a:pt x="34943" y="1122"/>
                    <a:pt x="44005" y="10181"/>
                    <a:pt x="44650" y="21531"/>
                  </a:cubicBezTo>
                  <a:lnTo>
                    <a:pt x="44650" y="80434"/>
                  </a:lnTo>
                  <a:cubicBezTo>
                    <a:pt x="44300" y="92414"/>
                    <a:pt x="34315" y="101848"/>
                    <a:pt x="22332" y="101520"/>
                  </a:cubicBezTo>
                </a:path>
              </a:pathLst>
            </a:custGeom>
            <a:solidFill>
              <a:srgbClr val="FFFFFF"/>
            </a:solidFill>
            <a:ln w="3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" name="Graphic 6">
            <a:extLst>
              <a:ext uri="{FF2B5EF4-FFF2-40B4-BE49-F238E27FC236}">
                <a16:creationId xmlns:a16="http://schemas.microsoft.com/office/drawing/2014/main" id="{60C16AEC-0F66-B341-551A-1958450F1295}"/>
              </a:ext>
            </a:extLst>
          </p:cNvPr>
          <p:cNvGrpSpPr/>
          <p:nvPr userDrawn="1"/>
        </p:nvGrpSpPr>
        <p:grpSpPr>
          <a:xfrm>
            <a:off x="9620402" y="1864683"/>
            <a:ext cx="683917" cy="669113"/>
            <a:chOff x="1263709" y="3650517"/>
            <a:chExt cx="683917" cy="669113"/>
          </a:xfrm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A437F75A-F707-84B3-05B5-2AFFB818DB1E}"/>
                </a:ext>
              </a:extLst>
            </p:cNvPr>
            <p:cNvSpPr/>
            <p:nvPr/>
          </p:nvSpPr>
          <p:spPr>
            <a:xfrm rot="-720402">
              <a:off x="1318409" y="3706155"/>
              <a:ext cx="560815" cy="560751"/>
            </a:xfrm>
            <a:custGeom>
              <a:avLst/>
              <a:gdLst>
                <a:gd name="connsiteX0" fmla="*/ 554678 w 560815"/>
                <a:gd name="connsiteY0" fmla="*/ 221869 h 560751"/>
                <a:gd name="connsiteX1" fmla="*/ 221891 w 560815"/>
                <a:gd name="connsiteY1" fmla="*/ 6383 h 560751"/>
                <a:gd name="connsiteX2" fmla="*/ 6381 w 560815"/>
                <a:gd name="connsiteY2" fmla="*/ 339133 h 560751"/>
                <a:gd name="connsiteX3" fmla="*/ 339165 w 560815"/>
                <a:gd name="connsiteY3" fmla="*/ 554619 h 560751"/>
                <a:gd name="connsiteX4" fmla="*/ 554678 w 560815"/>
                <a:gd name="connsiteY4" fmla="*/ 221871 h 560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0815" h="560751">
                  <a:moveTo>
                    <a:pt x="554678" y="221869"/>
                  </a:moveTo>
                  <a:cubicBezTo>
                    <a:pt x="522294" y="70478"/>
                    <a:pt x="373300" y="-25998"/>
                    <a:pt x="221891" y="6383"/>
                  </a:cubicBezTo>
                  <a:cubicBezTo>
                    <a:pt x="70483" y="38765"/>
                    <a:pt x="-26005" y="187742"/>
                    <a:pt x="6381" y="339133"/>
                  </a:cubicBezTo>
                  <a:cubicBezTo>
                    <a:pt x="38766" y="490523"/>
                    <a:pt x="187758" y="586999"/>
                    <a:pt x="339165" y="554619"/>
                  </a:cubicBezTo>
                  <a:cubicBezTo>
                    <a:pt x="490575" y="522238"/>
                    <a:pt x="587062" y="373262"/>
                    <a:pt x="554678" y="221871"/>
                  </a:cubicBezTo>
                </a:path>
              </a:pathLst>
            </a:custGeom>
            <a:solidFill>
              <a:srgbClr val="F3E269"/>
            </a:solidFill>
            <a:ln w="3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C75A0DF1-7DFA-D76F-FC46-1E93491C556D}"/>
                </a:ext>
              </a:extLst>
            </p:cNvPr>
            <p:cNvSpPr/>
            <p:nvPr/>
          </p:nvSpPr>
          <p:spPr>
            <a:xfrm rot="-720402">
              <a:off x="1433592" y="3915191"/>
              <a:ext cx="64794" cy="94132"/>
            </a:xfrm>
            <a:custGeom>
              <a:avLst/>
              <a:gdLst>
                <a:gd name="connsiteX0" fmla="*/ 64913 w 64794"/>
                <a:gd name="connsiteY0" fmla="*/ 47005 h 94132"/>
                <a:gd name="connsiteX1" fmla="*/ 32230 w 64794"/>
                <a:gd name="connsiteY1" fmla="*/ 133 h 94132"/>
                <a:gd name="connsiteX2" fmla="*/ 120 w 64794"/>
                <a:gd name="connsiteY2" fmla="*/ 47393 h 94132"/>
                <a:gd name="connsiteX3" fmla="*/ 32790 w 64794"/>
                <a:gd name="connsiteY3" fmla="*/ 94265 h 94132"/>
                <a:gd name="connsiteX4" fmla="*/ 64913 w 64794"/>
                <a:gd name="connsiteY4" fmla="*/ 47005 h 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794" h="94132">
                  <a:moveTo>
                    <a:pt x="64913" y="47005"/>
                  </a:moveTo>
                  <a:cubicBezTo>
                    <a:pt x="64759" y="20978"/>
                    <a:pt x="50128" y="23"/>
                    <a:pt x="32230" y="133"/>
                  </a:cubicBezTo>
                  <a:cubicBezTo>
                    <a:pt x="14332" y="243"/>
                    <a:pt x="-37" y="21414"/>
                    <a:pt x="120" y="47393"/>
                  </a:cubicBezTo>
                  <a:cubicBezTo>
                    <a:pt x="278" y="73372"/>
                    <a:pt x="14902" y="94371"/>
                    <a:pt x="32790" y="94265"/>
                  </a:cubicBezTo>
                  <a:cubicBezTo>
                    <a:pt x="50678" y="94158"/>
                    <a:pt x="65057" y="73084"/>
                    <a:pt x="64913" y="47005"/>
                  </a:cubicBezTo>
                </a:path>
              </a:pathLst>
            </a:custGeom>
            <a:solidFill>
              <a:srgbClr val="071A2E"/>
            </a:solidFill>
            <a:ln w="3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C77C95F2-5D8A-5003-7C38-B132FEEA36EE}"/>
                </a:ext>
              </a:extLst>
            </p:cNvPr>
            <p:cNvSpPr/>
            <p:nvPr/>
          </p:nvSpPr>
          <p:spPr>
            <a:xfrm rot="-720402">
              <a:off x="1679399" y="3862918"/>
              <a:ext cx="64794" cy="94132"/>
            </a:xfrm>
            <a:custGeom>
              <a:avLst/>
              <a:gdLst>
                <a:gd name="connsiteX0" fmla="*/ 64911 w 64794"/>
                <a:gd name="connsiteY0" fmla="*/ 46990 h 94132"/>
                <a:gd name="connsiteX1" fmla="*/ 32229 w 64794"/>
                <a:gd name="connsiteY1" fmla="*/ 118 h 94132"/>
                <a:gd name="connsiteX2" fmla="*/ 119 w 64794"/>
                <a:gd name="connsiteY2" fmla="*/ 47378 h 94132"/>
                <a:gd name="connsiteX3" fmla="*/ 32788 w 64794"/>
                <a:gd name="connsiteY3" fmla="*/ 94250 h 94132"/>
                <a:gd name="connsiteX4" fmla="*/ 64911 w 64794"/>
                <a:gd name="connsiteY4" fmla="*/ 46990 h 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794" h="94132">
                  <a:moveTo>
                    <a:pt x="64911" y="46990"/>
                  </a:moveTo>
                  <a:cubicBezTo>
                    <a:pt x="64757" y="20963"/>
                    <a:pt x="50127" y="8"/>
                    <a:pt x="32229" y="118"/>
                  </a:cubicBezTo>
                  <a:cubicBezTo>
                    <a:pt x="14330" y="228"/>
                    <a:pt x="-39" y="21398"/>
                    <a:pt x="119" y="47378"/>
                  </a:cubicBezTo>
                  <a:cubicBezTo>
                    <a:pt x="277" y="73357"/>
                    <a:pt x="14900" y="94356"/>
                    <a:pt x="32788" y="94250"/>
                  </a:cubicBezTo>
                  <a:cubicBezTo>
                    <a:pt x="50676" y="94143"/>
                    <a:pt x="65056" y="73069"/>
                    <a:pt x="64911" y="46990"/>
                  </a:cubicBezTo>
                </a:path>
              </a:pathLst>
            </a:custGeom>
            <a:solidFill>
              <a:srgbClr val="071A2E"/>
            </a:solidFill>
            <a:ln w="3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EBB5870C-B052-05EC-1CBF-044C5265955B}"/>
                </a:ext>
              </a:extLst>
            </p:cNvPr>
            <p:cNvSpPr/>
            <p:nvPr/>
          </p:nvSpPr>
          <p:spPr>
            <a:xfrm rot="-720402">
              <a:off x="1540217" y="4086931"/>
              <a:ext cx="180625" cy="73240"/>
            </a:xfrm>
            <a:custGeom>
              <a:avLst/>
              <a:gdLst>
                <a:gd name="connsiteX0" fmla="*/ 90436 w 180625"/>
                <a:gd name="connsiteY0" fmla="*/ 73365 h 73240"/>
                <a:gd name="connsiteX1" fmla="*/ 1322 w 180625"/>
                <a:gd name="connsiteY1" fmla="*/ 17353 h 73240"/>
                <a:gd name="connsiteX2" fmla="*/ 6935 w 180625"/>
                <a:gd name="connsiteY2" fmla="*/ 1317 h 73240"/>
                <a:gd name="connsiteX3" fmla="*/ 22972 w 180625"/>
                <a:gd name="connsiteY3" fmla="*/ 6929 h 73240"/>
                <a:gd name="connsiteX4" fmla="*/ 122899 w 180625"/>
                <a:gd name="connsiteY4" fmla="*/ 41938 h 73240"/>
                <a:gd name="connsiteX5" fmla="*/ 157912 w 180625"/>
                <a:gd name="connsiteY5" fmla="*/ 6929 h 73240"/>
                <a:gd name="connsiteX6" fmla="*/ 173950 w 180625"/>
                <a:gd name="connsiteY6" fmla="*/ 1317 h 73240"/>
                <a:gd name="connsiteX7" fmla="*/ 179563 w 180625"/>
                <a:gd name="connsiteY7" fmla="*/ 17353 h 73240"/>
                <a:gd name="connsiteX8" fmla="*/ 90436 w 180625"/>
                <a:gd name="connsiteY8" fmla="*/ 73365 h 7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625" h="73240">
                  <a:moveTo>
                    <a:pt x="90436" y="73365"/>
                  </a:moveTo>
                  <a:cubicBezTo>
                    <a:pt x="52475" y="73228"/>
                    <a:pt x="17903" y="51498"/>
                    <a:pt x="1322" y="17353"/>
                  </a:cubicBezTo>
                  <a:cubicBezTo>
                    <a:pt x="-1556" y="11374"/>
                    <a:pt x="956" y="4197"/>
                    <a:pt x="6935" y="1317"/>
                  </a:cubicBezTo>
                  <a:cubicBezTo>
                    <a:pt x="12913" y="-1563"/>
                    <a:pt x="20094" y="950"/>
                    <a:pt x="22972" y="6929"/>
                  </a:cubicBezTo>
                  <a:cubicBezTo>
                    <a:pt x="40898" y="44187"/>
                    <a:pt x="85637" y="59862"/>
                    <a:pt x="122899" y="41938"/>
                  </a:cubicBezTo>
                  <a:cubicBezTo>
                    <a:pt x="138204" y="34576"/>
                    <a:pt x="150549" y="22230"/>
                    <a:pt x="157912" y="6929"/>
                  </a:cubicBezTo>
                  <a:cubicBezTo>
                    <a:pt x="160793" y="950"/>
                    <a:pt x="167970" y="-1563"/>
                    <a:pt x="173950" y="1317"/>
                  </a:cubicBezTo>
                  <a:cubicBezTo>
                    <a:pt x="179930" y="4197"/>
                    <a:pt x="182443" y="11374"/>
                    <a:pt x="179563" y="17353"/>
                  </a:cubicBezTo>
                  <a:cubicBezTo>
                    <a:pt x="162979" y="51501"/>
                    <a:pt x="128401" y="73231"/>
                    <a:pt x="90436" y="73365"/>
                  </a:cubicBezTo>
                </a:path>
              </a:pathLst>
            </a:custGeom>
            <a:solidFill>
              <a:srgbClr val="071A2E"/>
            </a:solidFill>
            <a:ln w="3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963DB88F-8F5C-AADA-6EB7-A3F14AFA0089}"/>
                </a:ext>
              </a:extLst>
            </p:cNvPr>
            <p:cNvSpPr/>
            <p:nvPr/>
          </p:nvSpPr>
          <p:spPr>
            <a:xfrm rot="-720402">
              <a:off x="1307862" y="3855265"/>
              <a:ext cx="579940" cy="185935"/>
            </a:xfrm>
            <a:custGeom>
              <a:avLst/>
              <a:gdLst>
                <a:gd name="connsiteX0" fmla="*/ 144642 w 579940"/>
                <a:gd name="connsiteY0" fmla="*/ 186061 h 185935"/>
                <a:gd name="connsiteX1" fmla="*/ 112694 w 579940"/>
                <a:gd name="connsiteY1" fmla="*/ 185141 h 185935"/>
                <a:gd name="connsiteX2" fmla="*/ 30116 w 579940"/>
                <a:gd name="connsiteY2" fmla="*/ 111051 h 185935"/>
                <a:gd name="connsiteX3" fmla="*/ 29124 w 579940"/>
                <a:gd name="connsiteY3" fmla="*/ 101502 h 185935"/>
                <a:gd name="connsiteX4" fmla="*/ 18256 w 579940"/>
                <a:gd name="connsiteY4" fmla="*/ 71874 h 185935"/>
                <a:gd name="connsiteX5" fmla="*/ 12139 w 579940"/>
                <a:gd name="connsiteY5" fmla="*/ 70628 h 185935"/>
                <a:gd name="connsiteX6" fmla="*/ 9482 w 579940"/>
                <a:gd name="connsiteY6" fmla="*/ 70285 h 185935"/>
                <a:gd name="connsiteX7" fmla="*/ 1154 w 579940"/>
                <a:gd name="connsiteY7" fmla="*/ 29794 h 185935"/>
                <a:gd name="connsiteX8" fmla="*/ 22135 w 579940"/>
                <a:gd name="connsiteY8" fmla="*/ 16339 h 185935"/>
                <a:gd name="connsiteX9" fmla="*/ 31383 w 579940"/>
                <a:gd name="connsiteY9" fmla="*/ 14372 h 185935"/>
                <a:gd name="connsiteX10" fmla="*/ 123723 w 579940"/>
                <a:gd name="connsiteY10" fmla="*/ 248 h 185935"/>
                <a:gd name="connsiteX11" fmla="*/ 223738 w 579940"/>
                <a:gd name="connsiteY11" fmla="*/ 15862 h 185935"/>
                <a:gd name="connsiteX12" fmla="*/ 290755 w 579940"/>
                <a:gd name="connsiteY12" fmla="*/ 27927 h 185935"/>
                <a:gd name="connsiteX13" fmla="*/ 368225 w 579940"/>
                <a:gd name="connsiteY13" fmla="*/ 12138 h 185935"/>
                <a:gd name="connsiteX14" fmla="*/ 453418 w 579940"/>
                <a:gd name="connsiteY14" fmla="*/ 125 h 185935"/>
                <a:gd name="connsiteX15" fmla="*/ 549397 w 579940"/>
                <a:gd name="connsiteY15" fmla="*/ 14376 h 185935"/>
                <a:gd name="connsiteX16" fmla="*/ 557635 w 579940"/>
                <a:gd name="connsiteY16" fmla="*/ 16229 h 185935"/>
                <a:gd name="connsiteX17" fmla="*/ 579021 w 579940"/>
                <a:gd name="connsiteY17" fmla="*/ 26550 h 185935"/>
                <a:gd name="connsiteX18" fmla="*/ 579659 w 579940"/>
                <a:gd name="connsiteY18" fmla="*/ 59937 h 185935"/>
                <a:gd name="connsiteX19" fmla="*/ 570391 w 579940"/>
                <a:gd name="connsiteY19" fmla="*/ 70391 h 185935"/>
                <a:gd name="connsiteX20" fmla="*/ 568184 w 579940"/>
                <a:gd name="connsiteY20" fmla="*/ 70817 h 185935"/>
                <a:gd name="connsiteX21" fmla="*/ 561641 w 579940"/>
                <a:gd name="connsiteY21" fmla="*/ 72732 h 185935"/>
                <a:gd name="connsiteX22" fmla="*/ 550485 w 579940"/>
                <a:gd name="connsiteY22" fmla="*/ 106832 h 185935"/>
                <a:gd name="connsiteX23" fmla="*/ 548535 w 579940"/>
                <a:gd name="connsiteY23" fmla="*/ 119800 h 185935"/>
                <a:gd name="connsiteX24" fmla="*/ 457338 w 579940"/>
                <a:gd name="connsiteY24" fmla="*/ 185532 h 185935"/>
                <a:gd name="connsiteX25" fmla="*/ 423172 w 579940"/>
                <a:gd name="connsiteY25" fmla="*/ 184399 h 185935"/>
                <a:gd name="connsiteX26" fmla="*/ 422760 w 579940"/>
                <a:gd name="connsiteY26" fmla="*/ 184379 h 185935"/>
                <a:gd name="connsiteX27" fmla="*/ 327739 w 579940"/>
                <a:gd name="connsiteY27" fmla="*/ 134106 h 185935"/>
                <a:gd name="connsiteX28" fmla="*/ 322896 w 579940"/>
                <a:gd name="connsiteY28" fmla="*/ 119879 h 185935"/>
                <a:gd name="connsiteX29" fmla="*/ 288936 w 579940"/>
                <a:gd name="connsiteY29" fmla="*/ 78629 h 185935"/>
                <a:gd name="connsiteX30" fmla="*/ 284346 w 579940"/>
                <a:gd name="connsiteY30" fmla="*/ 78972 h 185935"/>
                <a:gd name="connsiteX31" fmla="*/ 254980 w 579940"/>
                <a:gd name="connsiteY31" fmla="*/ 125652 h 185935"/>
                <a:gd name="connsiteX32" fmla="*/ 246559 w 579940"/>
                <a:gd name="connsiteY32" fmla="*/ 147186 h 185935"/>
                <a:gd name="connsiteX33" fmla="*/ 144642 w 579940"/>
                <a:gd name="connsiteY33" fmla="*/ 186061 h 185935"/>
                <a:gd name="connsiteX34" fmla="*/ 124224 w 579940"/>
                <a:gd name="connsiteY34" fmla="*/ 21755 h 185935"/>
                <a:gd name="connsiteX35" fmla="*/ 59596 w 579940"/>
                <a:gd name="connsiteY35" fmla="*/ 42507 h 185935"/>
                <a:gd name="connsiteX36" fmla="*/ 52309 w 579940"/>
                <a:gd name="connsiteY36" fmla="*/ 104083 h 185935"/>
                <a:gd name="connsiteX37" fmla="*/ 128896 w 579940"/>
                <a:gd name="connsiteY37" fmla="*/ 165299 h 185935"/>
                <a:gd name="connsiteX38" fmla="*/ 155009 w 579940"/>
                <a:gd name="connsiteY38" fmla="*/ 164519 h 185935"/>
                <a:gd name="connsiteX39" fmla="*/ 155575 w 579940"/>
                <a:gd name="connsiteY39" fmla="*/ 164495 h 185935"/>
                <a:gd name="connsiteX40" fmla="*/ 233329 w 579940"/>
                <a:gd name="connsiteY40" fmla="*/ 128799 h 185935"/>
                <a:gd name="connsiteX41" fmla="*/ 239800 w 579940"/>
                <a:gd name="connsiteY41" fmla="*/ 53068 h 185935"/>
                <a:gd name="connsiteX42" fmla="*/ 145370 w 579940"/>
                <a:gd name="connsiteY42" fmla="*/ 21179 h 185935"/>
                <a:gd name="connsiteX43" fmla="*/ 124224 w 579940"/>
                <a:gd name="connsiteY43" fmla="*/ 21759 h 185935"/>
                <a:gd name="connsiteX44" fmla="*/ 441318 w 579940"/>
                <a:gd name="connsiteY44" fmla="*/ 21460 h 185935"/>
                <a:gd name="connsiteX45" fmla="*/ 427302 w 579940"/>
                <a:gd name="connsiteY45" fmla="*/ 21755 h 185935"/>
                <a:gd name="connsiteX46" fmla="*/ 341021 w 579940"/>
                <a:gd name="connsiteY46" fmla="*/ 50395 h 185935"/>
                <a:gd name="connsiteX47" fmla="*/ 337533 w 579940"/>
                <a:gd name="connsiteY47" fmla="*/ 101979 h 185935"/>
                <a:gd name="connsiteX48" fmla="*/ 369340 w 579940"/>
                <a:gd name="connsiteY48" fmla="*/ 153704 h 185935"/>
                <a:gd name="connsiteX49" fmla="*/ 442426 w 579940"/>
                <a:gd name="connsiteY49" fmla="*/ 165003 h 185935"/>
                <a:gd name="connsiteX50" fmla="*/ 502063 w 579940"/>
                <a:gd name="connsiteY50" fmla="*/ 155080 h 185935"/>
                <a:gd name="connsiteX51" fmla="*/ 530757 w 579940"/>
                <a:gd name="connsiteY51" fmla="*/ 62305 h 185935"/>
                <a:gd name="connsiteX52" fmla="*/ 441318 w 579940"/>
                <a:gd name="connsiteY52" fmla="*/ 21460 h 18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79940" h="185935">
                  <a:moveTo>
                    <a:pt x="144642" y="186061"/>
                  </a:moveTo>
                  <a:cubicBezTo>
                    <a:pt x="133657" y="186061"/>
                    <a:pt x="123263" y="185625"/>
                    <a:pt x="112694" y="185141"/>
                  </a:cubicBezTo>
                  <a:cubicBezTo>
                    <a:pt x="62524" y="182841"/>
                    <a:pt x="40147" y="162759"/>
                    <a:pt x="30116" y="111051"/>
                  </a:cubicBezTo>
                  <a:cubicBezTo>
                    <a:pt x="29616" y="107888"/>
                    <a:pt x="29284" y="104700"/>
                    <a:pt x="29124" y="101502"/>
                  </a:cubicBezTo>
                  <a:cubicBezTo>
                    <a:pt x="28317" y="90323"/>
                    <a:pt x="27308" y="76412"/>
                    <a:pt x="18256" y="71874"/>
                  </a:cubicBezTo>
                  <a:cubicBezTo>
                    <a:pt x="16302" y="71115"/>
                    <a:pt x="14234" y="70694"/>
                    <a:pt x="12139" y="70628"/>
                  </a:cubicBezTo>
                  <a:cubicBezTo>
                    <a:pt x="11247" y="70567"/>
                    <a:pt x="10360" y="70452"/>
                    <a:pt x="9482" y="70285"/>
                  </a:cubicBezTo>
                  <a:cubicBezTo>
                    <a:pt x="-1249" y="65287"/>
                    <a:pt x="-662" y="41608"/>
                    <a:pt x="1154" y="29794"/>
                  </a:cubicBezTo>
                  <a:cubicBezTo>
                    <a:pt x="2593" y="20496"/>
                    <a:pt x="10038" y="18508"/>
                    <a:pt x="22135" y="16339"/>
                  </a:cubicBezTo>
                  <a:cubicBezTo>
                    <a:pt x="25225" y="15783"/>
                    <a:pt x="28444" y="15210"/>
                    <a:pt x="31383" y="14372"/>
                  </a:cubicBezTo>
                  <a:cubicBezTo>
                    <a:pt x="61342" y="5329"/>
                    <a:pt x="92430" y="573"/>
                    <a:pt x="123723" y="248"/>
                  </a:cubicBezTo>
                  <a:cubicBezTo>
                    <a:pt x="154236" y="248"/>
                    <a:pt x="185079" y="5054"/>
                    <a:pt x="223738" y="15862"/>
                  </a:cubicBezTo>
                  <a:cubicBezTo>
                    <a:pt x="254808" y="24542"/>
                    <a:pt x="273599" y="27927"/>
                    <a:pt x="290755" y="27927"/>
                  </a:cubicBezTo>
                  <a:cubicBezTo>
                    <a:pt x="313528" y="27927"/>
                    <a:pt x="335288" y="21649"/>
                    <a:pt x="368225" y="12138"/>
                  </a:cubicBezTo>
                  <a:cubicBezTo>
                    <a:pt x="395917" y="4155"/>
                    <a:pt x="424597" y="111"/>
                    <a:pt x="453418" y="125"/>
                  </a:cubicBezTo>
                  <a:cubicBezTo>
                    <a:pt x="485926" y="278"/>
                    <a:pt x="518245" y="5077"/>
                    <a:pt x="549397" y="14376"/>
                  </a:cubicBezTo>
                  <a:cubicBezTo>
                    <a:pt x="551800" y="15079"/>
                    <a:pt x="554635" y="15639"/>
                    <a:pt x="557635" y="16229"/>
                  </a:cubicBezTo>
                  <a:cubicBezTo>
                    <a:pt x="566289" y="17945"/>
                    <a:pt x="577061" y="20053"/>
                    <a:pt x="579021" y="26550"/>
                  </a:cubicBezTo>
                  <a:cubicBezTo>
                    <a:pt x="580143" y="37643"/>
                    <a:pt x="580356" y="48809"/>
                    <a:pt x="579659" y="59937"/>
                  </a:cubicBezTo>
                  <a:cubicBezTo>
                    <a:pt x="578818" y="65336"/>
                    <a:pt x="576113" y="67525"/>
                    <a:pt x="570391" y="70391"/>
                  </a:cubicBezTo>
                  <a:cubicBezTo>
                    <a:pt x="569670" y="70602"/>
                    <a:pt x="568932" y="70745"/>
                    <a:pt x="568184" y="70817"/>
                  </a:cubicBezTo>
                  <a:cubicBezTo>
                    <a:pt x="565898" y="71012"/>
                    <a:pt x="563673" y="71663"/>
                    <a:pt x="561641" y="72732"/>
                  </a:cubicBezTo>
                  <a:cubicBezTo>
                    <a:pt x="554041" y="77194"/>
                    <a:pt x="552235" y="92262"/>
                    <a:pt x="550485" y="106832"/>
                  </a:cubicBezTo>
                  <a:cubicBezTo>
                    <a:pt x="550059" y="111186"/>
                    <a:pt x="549407" y="115514"/>
                    <a:pt x="548535" y="119800"/>
                  </a:cubicBezTo>
                  <a:cubicBezTo>
                    <a:pt x="534972" y="174779"/>
                    <a:pt x="504826" y="185532"/>
                    <a:pt x="457338" y="185532"/>
                  </a:cubicBezTo>
                  <a:cubicBezTo>
                    <a:pt x="446899" y="185532"/>
                    <a:pt x="436145" y="185041"/>
                    <a:pt x="423172" y="184399"/>
                  </a:cubicBezTo>
                  <a:lnTo>
                    <a:pt x="422760" y="184379"/>
                  </a:lnTo>
                  <a:cubicBezTo>
                    <a:pt x="374486" y="182000"/>
                    <a:pt x="347893" y="180692"/>
                    <a:pt x="327739" y="134106"/>
                  </a:cubicBezTo>
                  <a:cubicBezTo>
                    <a:pt x="325878" y="129451"/>
                    <a:pt x="324261" y="124702"/>
                    <a:pt x="322896" y="119879"/>
                  </a:cubicBezTo>
                  <a:cubicBezTo>
                    <a:pt x="317287" y="101492"/>
                    <a:pt x="310308" y="78629"/>
                    <a:pt x="288936" y="78629"/>
                  </a:cubicBezTo>
                  <a:cubicBezTo>
                    <a:pt x="287400" y="78632"/>
                    <a:pt x="285866" y="78747"/>
                    <a:pt x="284346" y="78972"/>
                  </a:cubicBezTo>
                  <a:cubicBezTo>
                    <a:pt x="270344" y="81032"/>
                    <a:pt x="262181" y="104715"/>
                    <a:pt x="254980" y="125652"/>
                  </a:cubicBezTo>
                  <a:cubicBezTo>
                    <a:pt x="252693" y="133023"/>
                    <a:pt x="249879" y="140219"/>
                    <a:pt x="246559" y="147186"/>
                  </a:cubicBezTo>
                  <a:cubicBezTo>
                    <a:pt x="227322" y="182024"/>
                    <a:pt x="179178" y="186061"/>
                    <a:pt x="144642" y="186061"/>
                  </a:cubicBezTo>
                  <a:moveTo>
                    <a:pt x="124224" y="21755"/>
                  </a:moveTo>
                  <a:cubicBezTo>
                    <a:pt x="88713" y="23609"/>
                    <a:pt x="69987" y="29622"/>
                    <a:pt x="59596" y="42507"/>
                  </a:cubicBezTo>
                  <a:cubicBezTo>
                    <a:pt x="49641" y="54846"/>
                    <a:pt x="47396" y="73837"/>
                    <a:pt x="52309" y="104083"/>
                  </a:cubicBezTo>
                  <a:cubicBezTo>
                    <a:pt x="60592" y="155060"/>
                    <a:pt x="87755" y="165299"/>
                    <a:pt x="128896" y="165299"/>
                  </a:cubicBezTo>
                  <a:cubicBezTo>
                    <a:pt x="137083" y="165299"/>
                    <a:pt x="145919" y="164931"/>
                    <a:pt x="155009" y="164519"/>
                  </a:cubicBezTo>
                  <a:lnTo>
                    <a:pt x="155575" y="164495"/>
                  </a:lnTo>
                  <a:cubicBezTo>
                    <a:pt x="187352" y="163061"/>
                    <a:pt x="217364" y="161708"/>
                    <a:pt x="233329" y="128799"/>
                  </a:cubicBezTo>
                  <a:cubicBezTo>
                    <a:pt x="248938" y="96604"/>
                    <a:pt x="251118" y="71136"/>
                    <a:pt x="239800" y="53068"/>
                  </a:cubicBezTo>
                  <a:cubicBezTo>
                    <a:pt x="226543" y="31908"/>
                    <a:pt x="194770" y="21179"/>
                    <a:pt x="145370" y="21179"/>
                  </a:cubicBezTo>
                  <a:cubicBezTo>
                    <a:pt x="138696" y="21179"/>
                    <a:pt x="131580" y="21374"/>
                    <a:pt x="124224" y="21759"/>
                  </a:cubicBezTo>
                  <a:close/>
                  <a:moveTo>
                    <a:pt x="441318" y="21460"/>
                  </a:moveTo>
                  <a:cubicBezTo>
                    <a:pt x="436793" y="21460"/>
                    <a:pt x="432077" y="21560"/>
                    <a:pt x="427302" y="21755"/>
                  </a:cubicBezTo>
                  <a:cubicBezTo>
                    <a:pt x="401484" y="22816"/>
                    <a:pt x="355939" y="27934"/>
                    <a:pt x="341021" y="50395"/>
                  </a:cubicBezTo>
                  <a:cubicBezTo>
                    <a:pt x="333520" y="61684"/>
                    <a:pt x="332250" y="80486"/>
                    <a:pt x="337533" y="101979"/>
                  </a:cubicBezTo>
                  <a:cubicBezTo>
                    <a:pt x="343447" y="126040"/>
                    <a:pt x="355936" y="146345"/>
                    <a:pt x="369340" y="153704"/>
                  </a:cubicBezTo>
                  <a:cubicBezTo>
                    <a:pt x="383555" y="161509"/>
                    <a:pt x="416290" y="165003"/>
                    <a:pt x="442426" y="165003"/>
                  </a:cubicBezTo>
                  <a:cubicBezTo>
                    <a:pt x="455639" y="165003"/>
                    <a:pt x="487889" y="164039"/>
                    <a:pt x="502063" y="155080"/>
                  </a:cubicBezTo>
                  <a:cubicBezTo>
                    <a:pt x="526051" y="139923"/>
                    <a:pt x="533493" y="86626"/>
                    <a:pt x="530757" y="62305"/>
                  </a:cubicBezTo>
                  <a:cubicBezTo>
                    <a:pt x="527740" y="35584"/>
                    <a:pt x="496811" y="21460"/>
                    <a:pt x="441318" y="21460"/>
                  </a:cubicBezTo>
                </a:path>
              </a:pathLst>
            </a:custGeom>
            <a:solidFill>
              <a:srgbClr val="4E6DAA"/>
            </a:solidFill>
            <a:ln w="3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59377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ark-Navy_SUB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B256674-F8F9-1519-E35E-1B88659279B7}"/>
              </a:ext>
            </a:extLst>
          </p:cNvPr>
          <p:cNvGrpSpPr/>
          <p:nvPr userDrawn="1"/>
        </p:nvGrpSpPr>
        <p:grpSpPr>
          <a:xfrm>
            <a:off x="0" y="6196682"/>
            <a:ext cx="12192000" cy="661567"/>
            <a:chOff x="0" y="6196682"/>
            <a:chExt cx="12192000" cy="661567"/>
          </a:xfrm>
        </p:grpSpPr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EF07CD6D-7892-BA31-007B-FAFF3DB6DBF8}"/>
                </a:ext>
              </a:extLst>
            </p:cNvPr>
            <p:cNvSpPr/>
            <p:nvPr/>
          </p:nvSpPr>
          <p:spPr>
            <a:xfrm>
              <a:off x="0" y="6215523"/>
              <a:ext cx="1104907" cy="232709"/>
            </a:xfrm>
            <a:custGeom>
              <a:avLst/>
              <a:gdLst>
                <a:gd name="connsiteX0" fmla="*/ 330163 w 1104907"/>
                <a:gd name="connsiteY0" fmla="*/ 0 h 232709"/>
                <a:gd name="connsiteX1" fmla="*/ 1104908 w 1104907"/>
                <a:gd name="connsiteY1" fmla="*/ 85722 h 232709"/>
                <a:gd name="connsiteX2" fmla="*/ 757328 w 1104907"/>
                <a:gd name="connsiteY2" fmla="*/ 124028 h 232709"/>
                <a:gd name="connsiteX3" fmla="*/ 0 w 1104907"/>
                <a:gd name="connsiteY3" fmla="*/ 232709 h 232709"/>
                <a:gd name="connsiteX4" fmla="*/ 0 w 1104907"/>
                <a:gd name="connsiteY4" fmla="*/ 0 h 232709"/>
                <a:gd name="connsiteX5" fmla="*/ 330163 w 1104907"/>
                <a:gd name="connsiteY5" fmla="*/ 0 h 232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4907" h="232709">
                  <a:moveTo>
                    <a:pt x="330163" y="0"/>
                  </a:moveTo>
                  <a:lnTo>
                    <a:pt x="1104908" y="85722"/>
                  </a:lnTo>
                  <a:cubicBezTo>
                    <a:pt x="993921" y="95205"/>
                    <a:pt x="871111" y="110927"/>
                    <a:pt x="757328" y="124028"/>
                  </a:cubicBezTo>
                  <a:cubicBezTo>
                    <a:pt x="503826" y="153226"/>
                    <a:pt x="253248" y="203262"/>
                    <a:pt x="0" y="232709"/>
                  </a:cubicBezTo>
                  <a:lnTo>
                    <a:pt x="0" y="0"/>
                  </a:lnTo>
                  <a:lnTo>
                    <a:pt x="330163" y="0"/>
                  </a:lnTo>
                  <a:close/>
                </a:path>
              </a:pathLst>
            </a:custGeom>
            <a:solidFill>
              <a:srgbClr val="D6C8A7"/>
            </a:solidFill>
            <a:ln w="127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1B6A2FB8-B746-3E10-90E6-306887EABA17}"/>
                </a:ext>
              </a:extLst>
            </p:cNvPr>
            <p:cNvSpPr/>
            <p:nvPr/>
          </p:nvSpPr>
          <p:spPr>
            <a:xfrm>
              <a:off x="6102229" y="6259241"/>
              <a:ext cx="4927653" cy="493319"/>
            </a:xfrm>
            <a:custGeom>
              <a:avLst/>
              <a:gdLst>
                <a:gd name="connsiteX0" fmla="*/ 4927654 w 4927653"/>
                <a:gd name="connsiteY0" fmla="*/ 42003 h 493319"/>
                <a:gd name="connsiteX1" fmla="*/ 2988757 w 4927653"/>
                <a:gd name="connsiteY1" fmla="*/ 383019 h 493319"/>
                <a:gd name="connsiteX2" fmla="*/ 0 w 4927653"/>
                <a:gd name="connsiteY2" fmla="*/ 434053 h 493319"/>
                <a:gd name="connsiteX3" fmla="*/ 1963942 w 4927653"/>
                <a:gd name="connsiteY3" fmla="*/ 154053 h 493319"/>
                <a:gd name="connsiteX4" fmla="*/ 4337504 w 4927653"/>
                <a:gd name="connsiteY4" fmla="*/ 4820 h 493319"/>
                <a:gd name="connsiteX5" fmla="*/ 4927526 w 4927653"/>
                <a:gd name="connsiteY5" fmla="*/ 42128 h 49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27653" h="493319">
                  <a:moveTo>
                    <a:pt x="4927654" y="42003"/>
                  </a:moveTo>
                  <a:lnTo>
                    <a:pt x="2988757" y="383019"/>
                  </a:lnTo>
                  <a:cubicBezTo>
                    <a:pt x="2023821" y="519899"/>
                    <a:pt x="971038" y="520274"/>
                    <a:pt x="0" y="434053"/>
                  </a:cubicBezTo>
                  <a:lnTo>
                    <a:pt x="1963942" y="154053"/>
                  </a:lnTo>
                  <a:cubicBezTo>
                    <a:pt x="2749874" y="58474"/>
                    <a:pt x="3542546" y="-20635"/>
                    <a:pt x="4337504" y="4820"/>
                  </a:cubicBezTo>
                  <a:cubicBezTo>
                    <a:pt x="4532780" y="11059"/>
                    <a:pt x="4732378" y="44998"/>
                    <a:pt x="4927526" y="42128"/>
                  </a:cubicBezTo>
                  <a:close/>
                </a:path>
              </a:pathLst>
            </a:custGeom>
            <a:solidFill>
              <a:srgbClr val="D6C8A7"/>
            </a:solidFill>
            <a:ln w="127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9095798-A55F-5538-E7E0-4C9E2B9F9D3D}"/>
                </a:ext>
              </a:extLst>
            </p:cNvPr>
            <p:cNvSpPr/>
            <p:nvPr/>
          </p:nvSpPr>
          <p:spPr>
            <a:xfrm>
              <a:off x="0" y="6196682"/>
              <a:ext cx="12192000" cy="661567"/>
            </a:xfrm>
            <a:custGeom>
              <a:avLst/>
              <a:gdLst>
                <a:gd name="connsiteX0" fmla="*/ 11988843 w 12192000"/>
                <a:gd name="connsiteY0" fmla="*/ 0 h 661567"/>
                <a:gd name="connsiteX1" fmla="*/ 12192000 w 12192000"/>
                <a:gd name="connsiteY1" fmla="*/ 0 h 661567"/>
                <a:gd name="connsiteX2" fmla="*/ 12192000 w 12192000"/>
                <a:gd name="connsiteY2" fmla="*/ 661568 h 661567"/>
                <a:gd name="connsiteX3" fmla="*/ 0 w 12192000"/>
                <a:gd name="connsiteY3" fmla="*/ 661568 h 661567"/>
                <a:gd name="connsiteX4" fmla="*/ 0 w 12192000"/>
                <a:gd name="connsiteY4" fmla="*/ 232709 h 661567"/>
                <a:gd name="connsiteX5" fmla="*/ 3054230 w 12192000"/>
                <a:gd name="connsiteY5" fmla="*/ 85847 h 661567"/>
                <a:gd name="connsiteX6" fmla="*/ 6216522 w 12192000"/>
                <a:gd name="connsiteY6" fmla="*/ 477896 h 661567"/>
                <a:gd name="connsiteX7" fmla="*/ 8591482 w 12192000"/>
                <a:gd name="connsiteY7" fmla="*/ 489874 h 661567"/>
                <a:gd name="connsiteX8" fmla="*/ 11988843 w 12192000"/>
                <a:gd name="connsiteY8" fmla="*/ 0 h 661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0" h="661567">
                  <a:moveTo>
                    <a:pt x="11988843" y="0"/>
                  </a:moveTo>
                  <a:lnTo>
                    <a:pt x="12192000" y="0"/>
                  </a:lnTo>
                  <a:lnTo>
                    <a:pt x="12192000" y="661568"/>
                  </a:lnTo>
                  <a:lnTo>
                    <a:pt x="0" y="661568"/>
                  </a:lnTo>
                  <a:lnTo>
                    <a:pt x="0" y="232709"/>
                  </a:lnTo>
                  <a:cubicBezTo>
                    <a:pt x="1003838" y="53155"/>
                    <a:pt x="2035772" y="6239"/>
                    <a:pt x="3054230" y="85847"/>
                  </a:cubicBezTo>
                  <a:cubicBezTo>
                    <a:pt x="4115785" y="168823"/>
                    <a:pt x="5157890" y="398538"/>
                    <a:pt x="6216522" y="477896"/>
                  </a:cubicBezTo>
                  <a:cubicBezTo>
                    <a:pt x="6983766" y="535418"/>
                    <a:pt x="7825256" y="564990"/>
                    <a:pt x="8591482" y="489874"/>
                  </a:cubicBezTo>
                  <a:cubicBezTo>
                    <a:pt x="9730462" y="378324"/>
                    <a:pt x="10843888" y="38930"/>
                    <a:pt x="11988843" y="0"/>
                  </a:cubicBezTo>
                  <a:close/>
                </a:path>
              </a:pathLst>
            </a:custGeom>
            <a:solidFill>
              <a:schemeClr val="accent4"/>
            </a:solidFill>
            <a:ln w="127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CFDD0E30-9365-FF5C-6DDD-224802F33E40}"/>
              </a:ext>
            </a:extLst>
          </p:cNvPr>
          <p:cNvSpPr txBox="1">
            <a:spLocks/>
          </p:cNvSpPr>
          <p:nvPr userDrawn="1"/>
        </p:nvSpPr>
        <p:spPr>
          <a:xfrm>
            <a:off x="10972800" y="6400800"/>
            <a:ext cx="755404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D0ACC0C-4F01-0A49-BF06-1B30FCD8A695}" type="slidenum">
              <a:rPr lang="en-AU" sz="900" b="1" smtClean="0">
                <a:solidFill>
                  <a:schemeClr val="accent5"/>
                </a:solidFill>
              </a:rPr>
              <a:t>‹#›</a:t>
            </a:fld>
            <a:endParaRPr lang="en-AU" sz="900" b="1">
              <a:solidFill>
                <a:schemeClr val="accent5"/>
              </a:solidFill>
            </a:endParaRP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2FCCD520-5FE7-C8DE-53CC-B6A7D23A5F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6386" r="36438"/>
          <a:stretch>
            <a:fillRect/>
          </a:stretch>
        </p:blipFill>
        <p:spPr>
          <a:xfrm rot="14636874" flipV="1">
            <a:off x="9458232" y="-872188"/>
            <a:ext cx="2787304" cy="2944597"/>
          </a:xfrm>
          <a:custGeom>
            <a:avLst/>
            <a:gdLst>
              <a:gd name="connsiteX0" fmla="*/ 989928 w 4269854"/>
              <a:gd name="connsiteY0" fmla="*/ 4510810 h 4510810"/>
              <a:gd name="connsiteX1" fmla="*/ 0 w 4269854"/>
              <a:gd name="connsiteY1" fmla="*/ 2485831 h 4510810"/>
              <a:gd name="connsiteX2" fmla="*/ 0 w 4269854"/>
              <a:gd name="connsiteY2" fmla="*/ 1009349 h 4510810"/>
              <a:gd name="connsiteX3" fmla="*/ 2064705 w 4269854"/>
              <a:gd name="connsiteY3" fmla="*/ 0 h 4510810"/>
              <a:gd name="connsiteX4" fmla="*/ 4269854 w 4269854"/>
              <a:gd name="connsiteY4" fmla="*/ 4510810 h 4510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69854" h="4510810">
                <a:moveTo>
                  <a:pt x="989928" y="4510810"/>
                </a:moveTo>
                <a:lnTo>
                  <a:pt x="0" y="2485831"/>
                </a:lnTo>
                <a:lnTo>
                  <a:pt x="0" y="1009349"/>
                </a:lnTo>
                <a:lnTo>
                  <a:pt x="2064705" y="0"/>
                </a:lnTo>
                <a:lnTo>
                  <a:pt x="4269854" y="4510810"/>
                </a:ln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D9917A6-B711-4B8A-33D1-20F61FFDEEAA}"/>
              </a:ext>
            </a:extLst>
          </p:cNvPr>
          <p:cNvSpPr txBox="1"/>
          <p:nvPr userDrawn="1"/>
        </p:nvSpPr>
        <p:spPr>
          <a:xfrm>
            <a:off x="637803" y="2157319"/>
            <a:ext cx="7187195" cy="346248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fontAlgn="base">
              <a:spcAft>
                <a:spcPts val="600"/>
              </a:spcAft>
            </a:pPr>
            <a:r>
              <a:rPr lang="en-AU" sz="2400" b="1">
                <a:solidFill>
                  <a:srgbClr val="FBF7D8"/>
                </a:solidFill>
              </a:rPr>
              <a:t>Coming soon </a:t>
            </a:r>
          </a:p>
          <a:p>
            <a:pPr marL="194310" indent="-19431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2200">
                <a:solidFill>
                  <a:schemeClr val="bg1"/>
                </a:solidFill>
              </a:rPr>
              <a:t>Easy read translations (parent conversation guide, young people guide and action plan)  </a:t>
            </a:r>
          </a:p>
          <a:p>
            <a:pPr marL="194310" indent="-19431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2200">
                <a:solidFill>
                  <a:schemeClr val="bg1"/>
                </a:solidFill>
              </a:rPr>
              <a:t>Translation of parent and carer, and young people key information </a:t>
            </a:r>
          </a:p>
          <a:p>
            <a:pPr marL="194310" indent="-19431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2200">
                <a:solidFill>
                  <a:schemeClr val="bg1"/>
                </a:solidFill>
              </a:rPr>
              <a:t>Information for First Nations families and communities </a:t>
            </a:r>
          </a:p>
          <a:p>
            <a:pPr marL="194310" indent="-19431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2200">
                <a:solidFill>
                  <a:schemeClr val="bg1"/>
                </a:solidFill>
              </a:rPr>
              <a:t>Information for sporting organisations and communities </a:t>
            </a:r>
          </a:p>
          <a:p>
            <a:pPr marL="194310" indent="-19431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2200">
                <a:solidFill>
                  <a:schemeClr val="bg1"/>
                </a:solidFill>
              </a:rPr>
              <a:t>Information for older Australians through </a:t>
            </a:r>
            <a:r>
              <a:rPr lang="en-AU" sz="2200" err="1">
                <a:solidFill>
                  <a:schemeClr val="bg1"/>
                </a:solidFill>
              </a:rPr>
              <a:t>eSafety’s</a:t>
            </a:r>
            <a:r>
              <a:rPr lang="en-AU" sz="2200">
                <a:solidFill>
                  <a:schemeClr val="bg1"/>
                </a:solidFill>
              </a:rPr>
              <a:t> Be Connected program.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1872E6-9E8E-2206-51FC-16FCAC3940FA}"/>
              </a:ext>
            </a:extLst>
          </p:cNvPr>
          <p:cNvSpPr txBox="1"/>
          <p:nvPr userDrawn="1"/>
        </p:nvSpPr>
        <p:spPr>
          <a:xfrm>
            <a:off x="637803" y="580714"/>
            <a:ext cx="7701901" cy="123110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800"/>
              </a:lnSpc>
            </a:pPr>
            <a:r>
              <a:rPr lang="en-AU" sz="4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and resources for </a:t>
            </a:r>
            <a:r>
              <a:rPr lang="en-AU" sz="4500" b="1">
                <a:solidFill>
                  <a:srgbClr val="D6C8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diverse communities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F5940330-F2B7-9100-7738-8B052A197FE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0000">
            <a:off x="9016370" y="1693029"/>
            <a:ext cx="1836694" cy="3387545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6861EE12-9B77-C5CB-EDF4-82637E189019}"/>
              </a:ext>
            </a:extLst>
          </p:cNvPr>
          <p:cNvGrpSpPr/>
          <p:nvPr userDrawn="1"/>
        </p:nvGrpSpPr>
        <p:grpSpPr>
          <a:xfrm>
            <a:off x="10345760" y="1527584"/>
            <a:ext cx="758091" cy="813972"/>
            <a:chOff x="10790523" y="1344966"/>
            <a:chExt cx="758091" cy="813972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A6BEBCFA-CDA2-CD8B-43FC-D4D56E08AE9B}"/>
                </a:ext>
              </a:extLst>
            </p:cNvPr>
            <p:cNvSpPr/>
            <p:nvPr/>
          </p:nvSpPr>
          <p:spPr>
            <a:xfrm>
              <a:off x="11009312" y="1964694"/>
              <a:ext cx="208985" cy="186122"/>
            </a:xfrm>
            <a:custGeom>
              <a:avLst/>
              <a:gdLst>
                <a:gd name="connsiteX0" fmla="*/ 206877 w 208985"/>
                <a:gd name="connsiteY0" fmla="*/ 116593 h 186122"/>
                <a:gd name="connsiteX1" fmla="*/ 184752 w 208985"/>
                <a:gd name="connsiteY1" fmla="*/ 156512 h 186122"/>
                <a:gd name="connsiteX2" fmla="*/ 83693 w 208985"/>
                <a:gd name="connsiteY2" fmla="*/ 183058 h 186122"/>
                <a:gd name="connsiteX3" fmla="*/ 78517 w 208985"/>
                <a:gd name="connsiteY3" fmla="*/ 181749 h 186122"/>
                <a:gd name="connsiteX4" fmla="*/ 74680 w 208985"/>
                <a:gd name="connsiteY4" fmla="*/ 180615 h 186122"/>
                <a:gd name="connsiteX5" fmla="*/ 71104 w 208985"/>
                <a:gd name="connsiteY5" fmla="*/ 179452 h 186122"/>
                <a:gd name="connsiteX6" fmla="*/ 69737 w 208985"/>
                <a:gd name="connsiteY6" fmla="*/ 178958 h 186122"/>
                <a:gd name="connsiteX7" fmla="*/ 66539 w 208985"/>
                <a:gd name="connsiteY7" fmla="*/ 177737 h 186122"/>
                <a:gd name="connsiteX8" fmla="*/ 63196 w 208985"/>
                <a:gd name="connsiteY8" fmla="*/ 176370 h 186122"/>
                <a:gd name="connsiteX9" fmla="*/ 59125 w 208985"/>
                <a:gd name="connsiteY9" fmla="*/ 174539 h 186122"/>
                <a:gd name="connsiteX10" fmla="*/ 58631 w 208985"/>
                <a:gd name="connsiteY10" fmla="*/ 174306 h 186122"/>
                <a:gd name="connsiteX11" fmla="*/ 54183 w 208985"/>
                <a:gd name="connsiteY11" fmla="*/ 172038 h 186122"/>
                <a:gd name="connsiteX12" fmla="*/ 53863 w 208985"/>
                <a:gd name="connsiteY12" fmla="*/ 171893 h 186122"/>
                <a:gd name="connsiteX13" fmla="*/ 49706 w 208985"/>
                <a:gd name="connsiteY13" fmla="*/ 169538 h 186122"/>
                <a:gd name="connsiteX14" fmla="*/ 45461 w 208985"/>
                <a:gd name="connsiteY14" fmla="*/ 166834 h 186122"/>
                <a:gd name="connsiteX15" fmla="*/ 41332 w 208985"/>
                <a:gd name="connsiteY15" fmla="*/ 163984 h 186122"/>
                <a:gd name="connsiteX16" fmla="*/ 37814 w 208985"/>
                <a:gd name="connsiteY16" fmla="*/ 161310 h 186122"/>
                <a:gd name="connsiteX17" fmla="*/ 20109 w 208985"/>
                <a:gd name="connsiteY17" fmla="*/ 143690 h 186122"/>
                <a:gd name="connsiteX18" fmla="*/ 17463 w 208985"/>
                <a:gd name="connsiteY18" fmla="*/ 140201 h 186122"/>
                <a:gd name="connsiteX19" fmla="*/ 15515 w 208985"/>
                <a:gd name="connsiteY19" fmla="*/ 137381 h 186122"/>
                <a:gd name="connsiteX20" fmla="*/ 14178 w 208985"/>
                <a:gd name="connsiteY20" fmla="*/ 135346 h 186122"/>
                <a:gd name="connsiteX21" fmla="*/ 4293 w 208985"/>
                <a:gd name="connsiteY21" fmla="*/ 114470 h 186122"/>
                <a:gd name="connsiteX22" fmla="*/ 3304 w 208985"/>
                <a:gd name="connsiteY22" fmla="*/ 111185 h 186122"/>
                <a:gd name="connsiteX23" fmla="*/ 2955 w 208985"/>
                <a:gd name="connsiteY23" fmla="*/ 109934 h 186122"/>
                <a:gd name="connsiteX24" fmla="*/ 2519 w 208985"/>
                <a:gd name="connsiteY24" fmla="*/ 108335 h 186122"/>
                <a:gd name="connsiteX25" fmla="*/ 1821 w 208985"/>
                <a:gd name="connsiteY25" fmla="*/ 105253 h 186122"/>
                <a:gd name="connsiteX26" fmla="*/ 251 w 208985"/>
                <a:gd name="connsiteY26" fmla="*/ 94234 h 186122"/>
                <a:gd name="connsiteX27" fmla="*/ 19 w 208985"/>
                <a:gd name="connsiteY27" fmla="*/ 89466 h 186122"/>
                <a:gd name="connsiteX28" fmla="*/ 19 w 208985"/>
                <a:gd name="connsiteY28" fmla="*/ 89466 h 186122"/>
                <a:gd name="connsiteX29" fmla="*/ 2083 w 208985"/>
                <a:gd name="connsiteY29" fmla="*/ 69404 h 186122"/>
                <a:gd name="connsiteX30" fmla="*/ 4293 w 208985"/>
                <a:gd name="connsiteY30" fmla="*/ 61728 h 186122"/>
                <a:gd name="connsiteX31" fmla="*/ 43745 w 208985"/>
                <a:gd name="connsiteY31" fmla="*/ 14336 h 186122"/>
                <a:gd name="connsiteX32" fmla="*/ 193562 w 208985"/>
                <a:gd name="connsiteY32" fmla="*/ 48935 h 186122"/>
                <a:gd name="connsiteX33" fmla="*/ 205482 w 208985"/>
                <a:gd name="connsiteY33" fmla="*/ 74347 h 186122"/>
                <a:gd name="connsiteX34" fmla="*/ 205540 w 208985"/>
                <a:gd name="connsiteY34" fmla="*/ 74492 h 186122"/>
                <a:gd name="connsiteX35" fmla="*/ 207808 w 208985"/>
                <a:gd name="connsiteY35" fmla="*/ 84290 h 186122"/>
                <a:gd name="connsiteX36" fmla="*/ 208040 w 208985"/>
                <a:gd name="connsiteY36" fmla="*/ 85773 h 186122"/>
                <a:gd name="connsiteX37" fmla="*/ 208563 w 208985"/>
                <a:gd name="connsiteY37" fmla="*/ 89873 h 186122"/>
                <a:gd name="connsiteX38" fmla="*/ 208854 w 208985"/>
                <a:gd name="connsiteY38" fmla="*/ 94030 h 186122"/>
                <a:gd name="connsiteX39" fmla="*/ 208854 w 208985"/>
                <a:gd name="connsiteY39" fmla="*/ 102753 h 186122"/>
                <a:gd name="connsiteX40" fmla="*/ 208505 w 208985"/>
                <a:gd name="connsiteY40" fmla="*/ 107085 h 186122"/>
                <a:gd name="connsiteX41" fmla="*/ 208447 w 208985"/>
                <a:gd name="connsiteY41" fmla="*/ 107521 h 186122"/>
                <a:gd name="connsiteX42" fmla="*/ 207720 w 208985"/>
                <a:gd name="connsiteY42" fmla="*/ 112551 h 186122"/>
                <a:gd name="connsiteX43" fmla="*/ 206877 w 208985"/>
                <a:gd name="connsiteY43" fmla="*/ 116767 h 186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08985" h="186122">
                  <a:moveTo>
                    <a:pt x="206877" y="116593"/>
                  </a:moveTo>
                  <a:cubicBezTo>
                    <a:pt x="203359" y="131711"/>
                    <a:pt x="195713" y="145522"/>
                    <a:pt x="184752" y="156512"/>
                  </a:cubicBezTo>
                  <a:cubicBezTo>
                    <a:pt x="160970" y="180702"/>
                    <a:pt x="122680" y="192042"/>
                    <a:pt x="83693" y="183058"/>
                  </a:cubicBezTo>
                  <a:cubicBezTo>
                    <a:pt x="81977" y="182650"/>
                    <a:pt x="80233" y="182214"/>
                    <a:pt x="78517" y="181749"/>
                  </a:cubicBezTo>
                  <a:cubicBezTo>
                    <a:pt x="77209" y="181400"/>
                    <a:pt x="75959" y="181022"/>
                    <a:pt x="74680" y="180615"/>
                  </a:cubicBezTo>
                  <a:cubicBezTo>
                    <a:pt x="73459" y="180237"/>
                    <a:pt x="72296" y="179859"/>
                    <a:pt x="71104" y="179452"/>
                  </a:cubicBezTo>
                  <a:cubicBezTo>
                    <a:pt x="70668" y="179307"/>
                    <a:pt x="70173" y="179161"/>
                    <a:pt x="69737" y="178958"/>
                  </a:cubicBezTo>
                  <a:cubicBezTo>
                    <a:pt x="68662" y="178580"/>
                    <a:pt x="67586" y="178173"/>
                    <a:pt x="66539" y="177737"/>
                  </a:cubicBezTo>
                  <a:cubicBezTo>
                    <a:pt x="65376" y="177301"/>
                    <a:pt x="64300" y="176836"/>
                    <a:pt x="63196" y="176370"/>
                  </a:cubicBezTo>
                  <a:cubicBezTo>
                    <a:pt x="61829" y="175789"/>
                    <a:pt x="60492" y="175178"/>
                    <a:pt x="59125" y="174539"/>
                  </a:cubicBezTo>
                  <a:cubicBezTo>
                    <a:pt x="58922" y="174451"/>
                    <a:pt x="58776" y="174364"/>
                    <a:pt x="58631" y="174306"/>
                  </a:cubicBezTo>
                  <a:cubicBezTo>
                    <a:pt x="57119" y="173579"/>
                    <a:pt x="55637" y="172852"/>
                    <a:pt x="54183" y="172038"/>
                  </a:cubicBezTo>
                  <a:cubicBezTo>
                    <a:pt x="54067" y="172009"/>
                    <a:pt x="53979" y="171951"/>
                    <a:pt x="53863" y="171893"/>
                  </a:cubicBezTo>
                  <a:cubicBezTo>
                    <a:pt x="52438" y="171137"/>
                    <a:pt x="51072" y="170352"/>
                    <a:pt x="49706" y="169538"/>
                  </a:cubicBezTo>
                  <a:cubicBezTo>
                    <a:pt x="48281" y="168636"/>
                    <a:pt x="46827" y="167764"/>
                    <a:pt x="45461" y="166834"/>
                  </a:cubicBezTo>
                  <a:cubicBezTo>
                    <a:pt x="44094" y="165903"/>
                    <a:pt x="42670" y="164973"/>
                    <a:pt x="41332" y="163984"/>
                  </a:cubicBezTo>
                  <a:cubicBezTo>
                    <a:pt x="40140" y="163112"/>
                    <a:pt x="38948" y="162240"/>
                    <a:pt x="37814" y="161310"/>
                  </a:cubicBezTo>
                  <a:cubicBezTo>
                    <a:pt x="31244" y="156163"/>
                    <a:pt x="25284" y="150232"/>
                    <a:pt x="20109" y="143690"/>
                  </a:cubicBezTo>
                  <a:cubicBezTo>
                    <a:pt x="19207" y="142527"/>
                    <a:pt x="18335" y="141335"/>
                    <a:pt x="17463" y="140201"/>
                  </a:cubicBezTo>
                  <a:cubicBezTo>
                    <a:pt x="16823" y="139271"/>
                    <a:pt x="16155" y="138311"/>
                    <a:pt x="15515" y="137381"/>
                  </a:cubicBezTo>
                  <a:cubicBezTo>
                    <a:pt x="15079" y="136712"/>
                    <a:pt x="14614" y="136014"/>
                    <a:pt x="14178" y="135346"/>
                  </a:cubicBezTo>
                  <a:cubicBezTo>
                    <a:pt x="10020" y="128833"/>
                    <a:pt x="6706" y="121797"/>
                    <a:pt x="4293" y="114470"/>
                  </a:cubicBezTo>
                  <a:cubicBezTo>
                    <a:pt x="3944" y="113394"/>
                    <a:pt x="3595" y="112289"/>
                    <a:pt x="3304" y="111185"/>
                  </a:cubicBezTo>
                  <a:cubicBezTo>
                    <a:pt x="3159" y="110778"/>
                    <a:pt x="3042" y="110371"/>
                    <a:pt x="2955" y="109934"/>
                  </a:cubicBezTo>
                  <a:cubicBezTo>
                    <a:pt x="2810" y="109440"/>
                    <a:pt x="2635" y="108859"/>
                    <a:pt x="2519" y="108335"/>
                  </a:cubicBezTo>
                  <a:cubicBezTo>
                    <a:pt x="2287" y="107318"/>
                    <a:pt x="2054" y="106271"/>
                    <a:pt x="1821" y="105253"/>
                  </a:cubicBezTo>
                  <a:cubicBezTo>
                    <a:pt x="1065" y="101619"/>
                    <a:pt x="542" y="97927"/>
                    <a:pt x="251" y="94234"/>
                  </a:cubicBezTo>
                  <a:cubicBezTo>
                    <a:pt x="135" y="92664"/>
                    <a:pt x="48" y="91065"/>
                    <a:pt x="19" y="89466"/>
                  </a:cubicBezTo>
                  <a:lnTo>
                    <a:pt x="19" y="89466"/>
                  </a:lnTo>
                  <a:cubicBezTo>
                    <a:pt x="-127" y="82691"/>
                    <a:pt x="571" y="75975"/>
                    <a:pt x="2083" y="69404"/>
                  </a:cubicBezTo>
                  <a:cubicBezTo>
                    <a:pt x="2665" y="66817"/>
                    <a:pt x="3420" y="64229"/>
                    <a:pt x="4293" y="61728"/>
                  </a:cubicBezTo>
                  <a:cubicBezTo>
                    <a:pt x="11241" y="41638"/>
                    <a:pt x="25255" y="24803"/>
                    <a:pt x="43745" y="14336"/>
                  </a:cubicBezTo>
                  <a:cubicBezTo>
                    <a:pt x="95206" y="-14040"/>
                    <a:pt x="159749" y="846"/>
                    <a:pt x="193562" y="48935"/>
                  </a:cubicBezTo>
                  <a:cubicBezTo>
                    <a:pt x="198795" y="56757"/>
                    <a:pt x="202836" y="65305"/>
                    <a:pt x="205482" y="74347"/>
                  </a:cubicBezTo>
                  <a:cubicBezTo>
                    <a:pt x="205511" y="74405"/>
                    <a:pt x="205482" y="74434"/>
                    <a:pt x="205540" y="74492"/>
                  </a:cubicBezTo>
                  <a:cubicBezTo>
                    <a:pt x="206528" y="77690"/>
                    <a:pt x="207284" y="80976"/>
                    <a:pt x="207808" y="84290"/>
                  </a:cubicBezTo>
                  <a:cubicBezTo>
                    <a:pt x="207866" y="84785"/>
                    <a:pt x="207982" y="85279"/>
                    <a:pt x="208040" y="85773"/>
                  </a:cubicBezTo>
                  <a:cubicBezTo>
                    <a:pt x="208244" y="87111"/>
                    <a:pt x="208447" y="88506"/>
                    <a:pt x="208563" y="89873"/>
                  </a:cubicBezTo>
                  <a:cubicBezTo>
                    <a:pt x="208680" y="91239"/>
                    <a:pt x="208825" y="92664"/>
                    <a:pt x="208854" y="94030"/>
                  </a:cubicBezTo>
                  <a:cubicBezTo>
                    <a:pt x="209029" y="96938"/>
                    <a:pt x="209029" y="99845"/>
                    <a:pt x="208854" y="102753"/>
                  </a:cubicBezTo>
                  <a:cubicBezTo>
                    <a:pt x="208767" y="104207"/>
                    <a:pt x="208651" y="105631"/>
                    <a:pt x="208505" y="107085"/>
                  </a:cubicBezTo>
                  <a:cubicBezTo>
                    <a:pt x="208505" y="107230"/>
                    <a:pt x="208505" y="107376"/>
                    <a:pt x="208447" y="107521"/>
                  </a:cubicBezTo>
                  <a:cubicBezTo>
                    <a:pt x="208273" y="109208"/>
                    <a:pt x="208011" y="110894"/>
                    <a:pt x="207720" y="112551"/>
                  </a:cubicBezTo>
                  <a:cubicBezTo>
                    <a:pt x="207488" y="113976"/>
                    <a:pt x="207197" y="115371"/>
                    <a:pt x="206877" y="116767"/>
                  </a:cubicBezTo>
                </a:path>
              </a:pathLst>
            </a:custGeom>
            <a:solidFill>
              <a:srgbClr val="EAD957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5D1FB395-F398-9FE0-F3DB-E4FF4D0DD3C4}"/>
                </a:ext>
              </a:extLst>
            </p:cNvPr>
            <p:cNvSpPr/>
            <p:nvPr/>
          </p:nvSpPr>
          <p:spPr>
            <a:xfrm rot="16980000">
              <a:off x="10781027" y="1393809"/>
              <a:ext cx="813972" cy="716286"/>
            </a:xfrm>
            <a:custGeom>
              <a:avLst/>
              <a:gdLst>
                <a:gd name="connsiteX0" fmla="*/ 0 w 813972"/>
                <a:gd name="connsiteY0" fmla="*/ 0 h 716286"/>
                <a:gd name="connsiteX1" fmla="*/ 813973 w 813972"/>
                <a:gd name="connsiteY1" fmla="*/ 0 h 716286"/>
                <a:gd name="connsiteX2" fmla="*/ 813973 w 813972"/>
                <a:gd name="connsiteY2" fmla="*/ 716287 h 716286"/>
                <a:gd name="connsiteX3" fmla="*/ 0 w 813972"/>
                <a:gd name="connsiteY3" fmla="*/ 716287 h 716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3972" h="716286">
                  <a:moveTo>
                    <a:pt x="0" y="0"/>
                  </a:moveTo>
                  <a:lnTo>
                    <a:pt x="813973" y="0"/>
                  </a:lnTo>
                  <a:lnTo>
                    <a:pt x="813973" y="716287"/>
                  </a:lnTo>
                  <a:lnTo>
                    <a:pt x="0" y="716287"/>
                  </a:lnTo>
                  <a:close/>
                </a:path>
              </a:pathLst>
            </a:custGeom>
            <a:noFill/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3F625547-C004-A4D7-9282-7CDD3F8E4182}"/>
                </a:ext>
              </a:extLst>
            </p:cNvPr>
            <p:cNvSpPr/>
            <p:nvPr/>
          </p:nvSpPr>
          <p:spPr>
            <a:xfrm>
              <a:off x="11168493" y="1353429"/>
              <a:ext cx="180563" cy="131852"/>
            </a:xfrm>
            <a:custGeom>
              <a:avLst/>
              <a:gdLst>
                <a:gd name="connsiteX0" fmla="*/ 1383 w 180563"/>
                <a:gd name="connsiteY0" fmla="*/ 105337 h 131852"/>
                <a:gd name="connsiteX1" fmla="*/ 18129 w 180563"/>
                <a:gd name="connsiteY1" fmla="*/ 33813 h 131852"/>
                <a:gd name="connsiteX2" fmla="*/ 100436 w 180563"/>
                <a:gd name="connsiteY2" fmla="*/ 377 h 131852"/>
                <a:gd name="connsiteX3" fmla="*/ 162654 w 180563"/>
                <a:gd name="connsiteY3" fmla="*/ 32737 h 131852"/>
                <a:gd name="connsiteX4" fmla="*/ 169486 w 180563"/>
                <a:gd name="connsiteY4" fmla="*/ 131853 h 131852"/>
                <a:gd name="connsiteX5" fmla="*/ 128289 w 180563"/>
                <a:gd name="connsiteY5" fmla="*/ 110890 h 131852"/>
                <a:gd name="connsiteX6" fmla="*/ 126312 w 180563"/>
                <a:gd name="connsiteY6" fmla="*/ 61288 h 131852"/>
                <a:gd name="connsiteX7" fmla="*/ 95901 w 180563"/>
                <a:gd name="connsiteY7" fmla="*/ 46373 h 131852"/>
                <a:gd name="connsiteX8" fmla="*/ 54704 w 180563"/>
                <a:gd name="connsiteY8" fmla="*/ 62073 h 131852"/>
                <a:gd name="connsiteX9" fmla="*/ 46883 w 180563"/>
                <a:gd name="connsiteY9" fmla="*/ 97050 h 131852"/>
                <a:gd name="connsiteX10" fmla="*/ 1383 w 180563"/>
                <a:gd name="connsiteY10" fmla="*/ 105279 h 131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0563" h="131852">
                  <a:moveTo>
                    <a:pt x="1383" y="105337"/>
                  </a:moveTo>
                  <a:cubicBezTo>
                    <a:pt x="-333" y="95858"/>
                    <a:pt x="-4199" y="62684"/>
                    <a:pt x="18129" y="33813"/>
                  </a:cubicBezTo>
                  <a:cubicBezTo>
                    <a:pt x="46563" y="-2938"/>
                    <a:pt x="91685" y="-466"/>
                    <a:pt x="100436" y="377"/>
                  </a:cubicBezTo>
                  <a:cubicBezTo>
                    <a:pt x="126166" y="2935"/>
                    <a:pt x="148262" y="14420"/>
                    <a:pt x="162654" y="32737"/>
                  </a:cubicBezTo>
                  <a:cubicBezTo>
                    <a:pt x="183761" y="59631"/>
                    <a:pt x="186436" y="98533"/>
                    <a:pt x="169486" y="131853"/>
                  </a:cubicBezTo>
                  <a:lnTo>
                    <a:pt x="128289" y="110890"/>
                  </a:lnTo>
                  <a:cubicBezTo>
                    <a:pt x="137127" y="93532"/>
                    <a:pt x="136342" y="74081"/>
                    <a:pt x="126312" y="61288"/>
                  </a:cubicBezTo>
                  <a:cubicBezTo>
                    <a:pt x="119683" y="52857"/>
                    <a:pt x="109187" y="47711"/>
                    <a:pt x="95901" y="46373"/>
                  </a:cubicBezTo>
                  <a:cubicBezTo>
                    <a:pt x="93139" y="46082"/>
                    <a:pt x="68543" y="44222"/>
                    <a:pt x="54704" y="62073"/>
                  </a:cubicBezTo>
                  <a:cubicBezTo>
                    <a:pt x="47435" y="72162"/>
                    <a:pt x="44615" y="84810"/>
                    <a:pt x="46883" y="97050"/>
                  </a:cubicBezTo>
                  <a:lnTo>
                    <a:pt x="1383" y="105279"/>
                  </a:lnTo>
                  <a:close/>
                </a:path>
              </a:pathLst>
            </a:custGeom>
            <a:solidFill>
              <a:srgbClr val="F3E269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3536AB6D-737D-3A3F-0BD8-07B86B5F12AA}"/>
                </a:ext>
              </a:extLst>
            </p:cNvPr>
            <p:cNvSpPr/>
            <p:nvPr/>
          </p:nvSpPr>
          <p:spPr>
            <a:xfrm>
              <a:off x="10790523" y="1432568"/>
              <a:ext cx="701536" cy="662740"/>
            </a:xfrm>
            <a:custGeom>
              <a:avLst/>
              <a:gdLst>
                <a:gd name="connsiteX0" fmla="*/ 673285 w 701536"/>
                <a:gd name="connsiteY0" fmla="*/ 641159 h 662740"/>
                <a:gd name="connsiteX1" fmla="*/ 612493 w 701536"/>
                <a:gd name="connsiteY1" fmla="*/ 661628 h 662740"/>
                <a:gd name="connsiteX2" fmla="*/ 569667 w 701536"/>
                <a:gd name="connsiteY2" fmla="*/ 662646 h 662740"/>
                <a:gd name="connsiteX3" fmla="*/ 476719 w 701536"/>
                <a:gd name="connsiteY3" fmla="*/ 651830 h 662740"/>
                <a:gd name="connsiteX4" fmla="*/ 427265 w 701536"/>
                <a:gd name="connsiteY4" fmla="*/ 639415 h 662740"/>
                <a:gd name="connsiteX5" fmla="*/ 418805 w 701536"/>
                <a:gd name="connsiteY5" fmla="*/ 637322 h 662740"/>
                <a:gd name="connsiteX6" fmla="*/ 247387 w 701536"/>
                <a:gd name="connsiteY6" fmla="*/ 598856 h 662740"/>
                <a:gd name="connsiteX7" fmla="*/ 223139 w 701536"/>
                <a:gd name="connsiteY7" fmla="*/ 593680 h 662740"/>
                <a:gd name="connsiteX8" fmla="*/ 65939 w 701536"/>
                <a:gd name="connsiteY8" fmla="*/ 544021 h 662740"/>
                <a:gd name="connsiteX9" fmla="*/ 7966 w 701536"/>
                <a:gd name="connsiteY9" fmla="*/ 496134 h 662740"/>
                <a:gd name="connsiteX10" fmla="*/ 4448 w 701536"/>
                <a:gd name="connsiteY10" fmla="*/ 486685 h 662740"/>
                <a:gd name="connsiteX11" fmla="*/ 6716 w 701536"/>
                <a:gd name="connsiteY11" fmla="*/ 426820 h 662740"/>
                <a:gd name="connsiteX12" fmla="*/ 51576 w 701536"/>
                <a:gd name="connsiteY12" fmla="*/ 385534 h 662740"/>
                <a:gd name="connsiteX13" fmla="*/ 55879 w 701536"/>
                <a:gd name="connsiteY13" fmla="*/ 382074 h 662740"/>
                <a:gd name="connsiteX14" fmla="*/ 106467 w 701536"/>
                <a:gd name="connsiteY14" fmla="*/ 333374 h 662740"/>
                <a:gd name="connsiteX15" fmla="*/ 130860 w 701536"/>
                <a:gd name="connsiteY15" fmla="*/ 300170 h 662740"/>
                <a:gd name="connsiteX16" fmla="*/ 158596 w 701536"/>
                <a:gd name="connsiteY16" fmla="*/ 226785 h 662740"/>
                <a:gd name="connsiteX17" fmla="*/ 253114 w 701536"/>
                <a:gd name="connsiteY17" fmla="*/ 41550 h 662740"/>
                <a:gd name="connsiteX18" fmla="*/ 385428 w 701536"/>
                <a:gd name="connsiteY18" fmla="*/ 932 h 662740"/>
                <a:gd name="connsiteX19" fmla="*/ 401680 w 701536"/>
                <a:gd name="connsiteY19" fmla="*/ 60 h 662740"/>
                <a:gd name="connsiteX20" fmla="*/ 468608 w 701536"/>
                <a:gd name="connsiteY20" fmla="*/ 5032 h 662740"/>
                <a:gd name="connsiteX21" fmla="*/ 534866 w 701536"/>
                <a:gd name="connsiteY21" fmla="*/ 16778 h 662740"/>
                <a:gd name="connsiteX22" fmla="*/ 593973 w 701536"/>
                <a:gd name="connsiteY22" fmla="*/ 40649 h 662740"/>
                <a:gd name="connsiteX23" fmla="*/ 610690 w 701536"/>
                <a:gd name="connsiteY23" fmla="*/ 52918 h 662740"/>
                <a:gd name="connsiteX24" fmla="*/ 675582 w 701536"/>
                <a:gd name="connsiteY24" fmla="*/ 201636 h 662740"/>
                <a:gd name="connsiteX25" fmla="*/ 627669 w 701536"/>
                <a:gd name="connsiteY25" fmla="*/ 371752 h 662740"/>
                <a:gd name="connsiteX26" fmla="*/ 635170 w 701536"/>
                <a:gd name="connsiteY26" fmla="*/ 455459 h 662740"/>
                <a:gd name="connsiteX27" fmla="*/ 656626 w 701536"/>
                <a:gd name="connsiteY27" fmla="*/ 507851 h 662740"/>
                <a:gd name="connsiteX28" fmla="*/ 673489 w 701536"/>
                <a:gd name="connsiteY28" fmla="*/ 532740 h 662740"/>
                <a:gd name="connsiteX29" fmla="*/ 701051 w 701536"/>
                <a:gd name="connsiteY29" fmla="*/ 595745 h 662740"/>
                <a:gd name="connsiteX30" fmla="*/ 673315 w 701536"/>
                <a:gd name="connsiteY30" fmla="*/ 641101 h 662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01536" h="662740">
                  <a:moveTo>
                    <a:pt x="673285" y="641159"/>
                  </a:moveTo>
                  <a:cubicBezTo>
                    <a:pt x="653370" y="657703"/>
                    <a:pt x="630547" y="660407"/>
                    <a:pt x="612493" y="661628"/>
                  </a:cubicBezTo>
                  <a:cubicBezTo>
                    <a:pt x="597433" y="662646"/>
                    <a:pt x="583041" y="662907"/>
                    <a:pt x="569667" y="662646"/>
                  </a:cubicBezTo>
                  <a:cubicBezTo>
                    <a:pt x="538384" y="662297"/>
                    <a:pt x="507246" y="658692"/>
                    <a:pt x="476719" y="651830"/>
                  </a:cubicBezTo>
                  <a:cubicBezTo>
                    <a:pt x="460351" y="647614"/>
                    <a:pt x="443750" y="643456"/>
                    <a:pt x="427265" y="639415"/>
                  </a:cubicBezTo>
                  <a:lnTo>
                    <a:pt x="418805" y="637322"/>
                  </a:lnTo>
                  <a:cubicBezTo>
                    <a:pt x="351877" y="621127"/>
                    <a:pt x="287305" y="606909"/>
                    <a:pt x="247387" y="598856"/>
                  </a:cubicBezTo>
                  <a:cubicBezTo>
                    <a:pt x="242939" y="597954"/>
                    <a:pt x="234536" y="596268"/>
                    <a:pt x="223139" y="593680"/>
                  </a:cubicBezTo>
                  <a:cubicBezTo>
                    <a:pt x="169382" y="581731"/>
                    <a:pt x="116788" y="565129"/>
                    <a:pt x="65939" y="544021"/>
                  </a:cubicBezTo>
                  <a:cubicBezTo>
                    <a:pt x="48843" y="536752"/>
                    <a:pt x="21572" y="524453"/>
                    <a:pt x="7966" y="496134"/>
                  </a:cubicBezTo>
                  <a:cubicBezTo>
                    <a:pt x="6600" y="493081"/>
                    <a:pt x="5408" y="489912"/>
                    <a:pt x="4448" y="486685"/>
                  </a:cubicBezTo>
                  <a:cubicBezTo>
                    <a:pt x="465" y="473892"/>
                    <a:pt x="-4100" y="450022"/>
                    <a:pt x="6716" y="426820"/>
                  </a:cubicBezTo>
                  <a:cubicBezTo>
                    <a:pt x="14973" y="409055"/>
                    <a:pt x="25410" y="406148"/>
                    <a:pt x="51576" y="385534"/>
                  </a:cubicBezTo>
                  <a:cubicBezTo>
                    <a:pt x="52943" y="384429"/>
                    <a:pt x="54367" y="383295"/>
                    <a:pt x="55879" y="382074"/>
                  </a:cubicBezTo>
                  <a:cubicBezTo>
                    <a:pt x="74137" y="367362"/>
                    <a:pt x="91058" y="351051"/>
                    <a:pt x="106467" y="333374"/>
                  </a:cubicBezTo>
                  <a:cubicBezTo>
                    <a:pt x="115480" y="322994"/>
                    <a:pt x="123650" y="311887"/>
                    <a:pt x="130860" y="300170"/>
                  </a:cubicBezTo>
                  <a:cubicBezTo>
                    <a:pt x="146153" y="275021"/>
                    <a:pt x="148827" y="258419"/>
                    <a:pt x="158596" y="226785"/>
                  </a:cubicBezTo>
                  <a:cubicBezTo>
                    <a:pt x="185053" y="140957"/>
                    <a:pt x="204096" y="79202"/>
                    <a:pt x="253114" y="41550"/>
                  </a:cubicBezTo>
                  <a:cubicBezTo>
                    <a:pt x="296725" y="8056"/>
                    <a:pt x="350918" y="3695"/>
                    <a:pt x="385428" y="932"/>
                  </a:cubicBezTo>
                  <a:cubicBezTo>
                    <a:pt x="391039" y="496"/>
                    <a:pt x="396476" y="206"/>
                    <a:pt x="401680" y="60"/>
                  </a:cubicBezTo>
                  <a:cubicBezTo>
                    <a:pt x="424096" y="-347"/>
                    <a:pt x="446483" y="1310"/>
                    <a:pt x="468608" y="5032"/>
                  </a:cubicBezTo>
                  <a:cubicBezTo>
                    <a:pt x="492564" y="8579"/>
                    <a:pt x="514544" y="11806"/>
                    <a:pt x="534866" y="16778"/>
                  </a:cubicBezTo>
                  <a:cubicBezTo>
                    <a:pt x="555770" y="21401"/>
                    <a:pt x="575744" y="29484"/>
                    <a:pt x="593973" y="40649"/>
                  </a:cubicBezTo>
                  <a:cubicBezTo>
                    <a:pt x="599817" y="44370"/>
                    <a:pt x="605399" y="48470"/>
                    <a:pt x="610690" y="52918"/>
                  </a:cubicBezTo>
                  <a:cubicBezTo>
                    <a:pt x="674100" y="106416"/>
                    <a:pt x="675553" y="193989"/>
                    <a:pt x="675582" y="201636"/>
                  </a:cubicBezTo>
                  <a:cubicBezTo>
                    <a:pt x="675757" y="278190"/>
                    <a:pt x="629588" y="285458"/>
                    <a:pt x="627669" y="371752"/>
                  </a:cubicBezTo>
                  <a:cubicBezTo>
                    <a:pt x="627262" y="391465"/>
                    <a:pt x="626564" y="421877"/>
                    <a:pt x="635170" y="455459"/>
                  </a:cubicBezTo>
                  <a:cubicBezTo>
                    <a:pt x="639822" y="473834"/>
                    <a:pt x="647061" y="491482"/>
                    <a:pt x="656626" y="507851"/>
                  </a:cubicBezTo>
                  <a:cubicBezTo>
                    <a:pt x="661801" y="516458"/>
                    <a:pt x="667413" y="524773"/>
                    <a:pt x="673489" y="532740"/>
                  </a:cubicBezTo>
                  <a:cubicBezTo>
                    <a:pt x="689974" y="554894"/>
                    <a:pt x="704394" y="571525"/>
                    <a:pt x="701051" y="595745"/>
                  </a:cubicBezTo>
                  <a:cubicBezTo>
                    <a:pt x="697620" y="620923"/>
                    <a:pt x="677181" y="637903"/>
                    <a:pt x="673315" y="641101"/>
                  </a:cubicBezTo>
                </a:path>
              </a:pathLst>
            </a:custGeom>
            <a:solidFill>
              <a:srgbClr val="F3E269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DD8B14FA-19DF-0E55-4378-88B368443C26}"/>
                </a:ext>
              </a:extLst>
            </p:cNvPr>
            <p:cNvSpPr/>
            <p:nvPr/>
          </p:nvSpPr>
          <p:spPr>
            <a:xfrm>
              <a:off x="11254336" y="1411812"/>
              <a:ext cx="294278" cy="294290"/>
            </a:xfrm>
            <a:custGeom>
              <a:avLst/>
              <a:gdLst>
                <a:gd name="connsiteX0" fmla="*/ 290472 w 294278"/>
                <a:gd name="connsiteY0" fmla="*/ 180233 h 294290"/>
                <a:gd name="connsiteX1" fmla="*/ 180225 w 294278"/>
                <a:gd name="connsiteY1" fmla="*/ 3807 h 294290"/>
                <a:gd name="connsiteX2" fmla="*/ 3807 w 294278"/>
                <a:gd name="connsiteY2" fmla="*/ 114058 h 294290"/>
                <a:gd name="connsiteX3" fmla="*/ 114054 w 294278"/>
                <a:gd name="connsiteY3" fmla="*/ 290484 h 294290"/>
                <a:gd name="connsiteX4" fmla="*/ 290472 w 294278"/>
                <a:gd name="connsiteY4" fmla="*/ 180233 h 294290"/>
                <a:gd name="connsiteX5" fmla="*/ 290472 w 294278"/>
                <a:gd name="connsiteY5" fmla="*/ 180233 h 29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4278" h="294290">
                  <a:moveTo>
                    <a:pt x="290472" y="180233"/>
                  </a:moveTo>
                  <a:cubicBezTo>
                    <a:pt x="308759" y="101062"/>
                    <a:pt x="259392" y="22066"/>
                    <a:pt x="180225" y="3807"/>
                  </a:cubicBezTo>
                  <a:cubicBezTo>
                    <a:pt x="101058" y="-14481"/>
                    <a:pt x="22065" y="34888"/>
                    <a:pt x="3807" y="114058"/>
                  </a:cubicBezTo>
                  <a:cubicBezTo>
                    <a:pt x="-14481" y="193229"/>
                    <a:pt x="34886" y="272225"/>
                    <a:pt x="114054" y="290484"/>
                  </a:cubicBezTo>
                  <a:cubicBezTo>
                    <a:pt x="193221" y="308772"/>
                    <a:pt x="272214" y="259403"/>
                    <a:pt x="290472" y="180233"/>
                  </a:cubicBezTo>
                  <a:lnTo>
                    <a:pt x="290472" y="180233"/>
                  </a:lnTo>
                </a:path>
              </a:pathLst>
            </a:custGeom>
            <a:solidFill>
              <a:srgbClr val="B6254E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ADCF92E6-5C79-7B07-43B3-52B3207F5A74}"/>
                </a:ext>
              </a:extLst>
            </p:cNvPr>
            <p:cNvSpPr/>
            <p:nvPr/>
          </p:nvSpPr>
          <p:spPr>
            <a:xfrm>
              <a:off x="11364149" y="1464604"/>
              <a:ext cx="75738" cy="190655"/>
            </a:xfrm>
            <a:custGeom>
              <a:avLst/>
              <a:gdLst>
                <a:gd name="connsiteX0" fmla="*/ 17934 w 75738"/>
                <a:gd name="connsiteY0" fmla="*/ 128081 h 190655"/>
                <a:gd name="connsiteX1" fmla="*/ 29127 w 75738"/>
                <a:gd name="connsiteY1" fmla="*/ 42077 h 190655"/>
                <a:gd name="connsiteX2" fmla="*/ 29331 w 75738"/>
                <a:gd name="connsiteY2" fmla="*/ 40973 h 190655"/>
                <a:gd name="connsiteX3" fmla="*/ 36745 w 75738"/>
                <a:gd name="connsiteY3" fmla="*/ 8874 h 190655"/>
                <a:gd name="connsiteX4" fmla="*/ 50467 w 75738"/>
                <a:gd name="connsiteY4" fmla="*/ 297 h 190655"/>
                <a:gd name="connsiteX5" fmla="*/ 66865 w 75738"/>
                <a:gd name="connsiteY5" fmla="*/ 4077 h 190655"/>
                <a:gd name="connsiteX6" fmla="*/ 75442 w 75738"/>
                <a:gd name="connsiteY6" fmla="*/ 17800 h 190655"/>
                <a:gd name="connsiteX7" fmla="*/ 68028 w 75738"/>
                <a:gd name="connsiteY7" fmla="*/ 49899 h 190655"/>
                <a:gd name="connsiteX8" fmla="*/ 67737 w 75738"/>
                <a:gd name="connsiteY8" fmla="*/ 50974 h 190655"/>
                <a:gd name="connsiteX9" fmla="*/ 40204 w 75738"/>
                <a:gd name="connsiteY9" fmla="*/ 133169 h 190655"/>
                <a:gd name="connsiteX10" fmla="*/ 25697 w 75738"/>
                <a:gd name="connsiteY10" fmla="*/ 140379 h 190655"/>
                <a:gd name="connsiteX11" fmla="*/ 17992 w 75738"/>
                <a:gd name="connsiteY11" fmla="*/ 128052 h 190655"/>
                <a:gd name="connsiteX12" fmla="*/ 286 w 75738"/>
                <a:gd name="connsiteY12" fmla="*/ 173525 h 190655"/>
                <a:gd name="connsiteX13" fmla="*/ 3397 w 75738"/>
                <a:gd name="connsiteY13" fmla="*/ 160063 h 190655"/>
                <a:gd name="connsiteX14" fmla="*/ 17120 w 75738"/>
                <a:gd name="connsiteY14" fmla="*/ 151486 h 190655"/>
                <a:gd name="connsiteX15" fmla="*/ 30581 w 75738"/>
                <a:gd name="connsiteY15" fmla="*/ 154597 h 190655"/>
                <a:gd name="connsiteX16" fmla="*/ 39158 w 75738"/>
                <a:gd name="connsiteY16" fmla="*/ 168320 h 190655"/>
                <a:gd name="connsiteX17" fmla="*/ 36047 w 75738"/>
                <a:gd name="connsiteY17" fmla="*/ 181782 h 190655"/>
                <a:gd name="connsiteX18" fmla="*/ 22324 w 75738"/>
                <a:gd name="connsiteY18" fmla="*/ 190359 h 190655"/>
                <a:gd name="connsiteX19" fmla="*/ 8892 w 75738"/>
                <a:gd name="connsiteY19" fmla="*/ 187248 h 190655"/>
                <a:gd name="connsiteX20" fmla="*/ 286 w 75738"/>
                <a:gd name="connsiteY20" fmla="*/ 173525 h 190655"/>
                <a:gd name="connsiteX21" fmla="*/ 286 w 75738"/>
                <a:gd name="connsiteY21" fmla="*/ 173525 h 190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738" h="190655">
                  <a:moveTo>
                    <a:pt x="17934" y="128081"/>
                  </a:moveTo>
                  <a:lnTo>
                    <a:pt x="29127" y="42077"/>
                  </a:lnTo>
                  <a:cubicBezTo>
                    <a:pt x="29186" y="41700"/>
                    <a:pt x="29244" y="41351"/>
                    <a:pt x="29331" y="40973"/>
                  </a:cubicBezTo>
                  <a:lnTo>
                    <a:pt x="36745" y="8874"/>
                  </a:lnTo>
                  <a:cubicBezTo>
                    <a:pt x="38169" y="2710"/>
                    <a:pt x="44304" y="-1128"/>
                    <a:pt x="50467" y="297"/>
                  </a:cubicBezTo>
                  <a:lnTo>
                    <a:pt x="66865" y="4077"/>
                  </a:lnTo>
                  <a:cubicBezTo>
                    <a:pt x="73028" y="5501"/>
                    <a:pt x="76866" y="11636"/>
                    <a:pt x="75442" y="17800"/>
                  </a:cubicBezTo>
                  <a:lnTo>
                    <a:pt x="68028" y="49899"/>
                  </a:lnTo>
                  <a:cubicBezTo>
                    <a:pt x="67941" y="50247"/>
                    <a:pt x="67853" y="50625"/>
                    <a:pt x="67737" y="50974"/>
                  </a:cubicBezTo>
                  <a:lnTo>
                    <a:pt x="40204" y="133169"/>
                  </a:lnTo>
                  <a:cubicBezTo>
                    <a:pt x="38198" y="139158"/>
                    <a:pt x="31715" y="142386"/>
                    <a:pt x="25697" y="140379"/>
                  </a:cubicBezTo>
                  <a:cubicBezTo>
                    <a:pt x="20522" y="138635"/>
                    <a:pt x="17294" y="133460"/>
                    <a:pt x="17992" y="128052"/>
                  </a:cubicBezTo>
                  <a:moveTo>
                    <a:pt x="286" y="173525"/>
                  </a:moveTo>
                  <a:lnTo>
                    <a:pt x="3397" y="160063"/>
                  </a:lnTo>
                  <a:cubicBezTo>
                    <a:pt x="4822" y="153899"/>
                    <a:pt x="10956" y="150061"/>
                    <a:pt x="17120" y="151486"/>
                  </a:cubicBezTo>
                  <a:lnTo>
                    <a:pt x="30581" y="154597"/>
                  </a:lnTo>
                  <a:cubicBezTo>
                    <a:pt x="36745" y="156022"/>
                    <a:pt x="40582" y="162156"/>
                    <a:pt x="39158" y="168320"/>
                  </a:cubicBezTo>
                  <a:lnTo>
                    <a:pt x="36047" y="181782"/>
                  </a:lnTo>
                  <a:cubicBezTo>
                    <a:pt x="34622" y="187946"/>
                    <a:pt x="28488" y="191784"/>
                    <a:pt x="22324" y="190359"/>
                  </a:cubicBezTo>
                  <a:lnTo>
                    <a:pt x="8892" y="187248"/>
                  </a:lnTo>
                  <a:cubicBezTo>
                    <a:pt x="2729" y="185823"/>
                    <a:pt x="-1109" y="179688"/>
                    <a:pt x="286" y="173525"/>
                  </a:cubicBezTo>
                  <a:lnTo>
                    <a:pt x="286" y="173525"/>
                  </a:lnTo>
                </a:path>
              </a:pathLst>
            </a:custGeom>
            <a:solidFill>
              <a:srgbClr val="FFFFFF"/>
            </a:solidFill>
            <a:ln w="2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4B37A4F-8DF8-CBBA-42E8-BA8AD5D811E6}"/>
              </a:ext>
            </a:extLst>
          </p:cNvPr>
          <p:cNvGrpSpPr/>
          <p:nvPr userDrawn="1"/>
        </p:nvGrpSpPr>
        <p:grpSpPr>
          <a:xfrm>
            <a:off x="9743948" y="4001913"/>
            <a:ext cx="1251176" cy="1306149"/>
            <a:chOff x="9769891" y="4034406"/>
            <a:chExt cx="1251176" cy="1306149"/>
          </a:xfrm>
        </p:grpSpPr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7B346706-A032-CE14-0ADF-3003B991E282}"/>
                </a:ext>
              </a:extLst>
            </p:cNvPr>
            <p:cNvSpPr/>
            <p:nvPr/>
          </p:nvSpPr>
          <p:spPr>
            <a:xfrm rot="20836502">
              <a:off x="10172999" y="4097590"/>
              <a:ext cx="848068" cy="1153590"/>
            </a:xfrm>
            <a:custGeom>
              <a:avLst/>
              <a:gdLst>
                <a:gd name="connsiteX0" fmla="*/ 642946 w 813037"/>
                <a:gd name="connsiteY0" fmla="*/ 0 h 1105939"/>
                <a:gd name="connsiteX1" fmla="*/ 813038 w 813037"/>
                <a:gd name="connsiteY1" fmla="*/ 169659 h 1105939"/>
                <a:gd name="connsiteX2" fmla="*/ 813038 w 813037"/>
                <a:gd name="connsiteY2" fmla="*/ 1089652 h 1105939"/>
                <a:gd name="connsiteX3" fmla="*/ 796749 w 813037"/>
                <a:gd name="connsiteY3" fmla="*/ 1105940 h 1105939"/>
                <a:gd name="connsiteX4" fmla="*/ 16289 w 813037"/>
                <a:gd name="connsiteY4" fmla="*/ 1105940 h 1105939"/>
                <a:gd name="connsiteX5" fmla="*/ 0 w 813037"/>
                <a:gd name="connsiteY5" fmla="*/ 1089692 h 1105939"/>
                <a:gd name="connsiteX6" fmla="*/ 0 w 813037"/>
                <a:gd name="connsiteY6" fmla="*/ 16247 h 1105939"/>
                <a:gd name="connsiteX7" fmla="*/ 16289 w 813037"/>
                <a:gd name="connsiteY7" fmla="*/ 0 h 1105939"/>
                <a:gd name="connsiteX8" fmla="*/ 642946 w 813037"/>
                <a:gd name="connsiteY8" fmla="*/ 0 h 110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3037" h="1105939">
                  <a:moveTo>
                    <a:pt x="642946" y="0"/>
                  </a:moveTo>
                  <a:lnTo>
                    <a:pt x="813038" y="169659"/>
                  </a:lnTo>
                  <a:lnTo>
                    <a:pt x="813038" y="1089652"/>
                  </a:lnTo>
                  <a:cubicBezTo>
                    <a:pt x="813038" y="1098594"/>
                    <a:pt x="805714" y="1105940"/>
                    <a:pt x="796749" y="1105940"/>
                  </a:cubicBezTo>
                  <a:lnTo>
                    <a:pt x="16289" y="1105940"/>
                  </a:lnTo>
                  <a:cubicBezTo>
                    <a:pt x="7324" y="1105940"/>
                    <a:pt x="0" y="1098634"/>
                    <a:pt x="0" y="1089692"/>
                  </a:cubicBezTo>
                  <a:lnTo>
                    <a:pt x="0" y="16247"/>
                  </a:lnTo>
                  <a:cubicBezTo>
                    <a:pt x="0" y="7305"/>
                    <a:pt x="7324" y="0"/>
                    <a:pt x="16289" y="0"/>
                  </a:cubicBezTo>
                  <a:lnTo>
                    <a:pt x="642946" y="0"/>
                  </a:lnTo>
                  <a:close/>
                </a:path>
              </a:pathLst>
            </a:custGeom>
            <a:solidFill>
              <a:schemeClr val="accent4"/>
            </a:solidFill>
            <a:ln w="3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9A5863BD-8983-508E-F42A-9F0669DE7B4E}"/>
                </a:ext>
              </a:extLst>
            </p:cNvPr>
            <p:cNvSpPr/>
            <p:nvPr/>
          </p:nvSpPr>
          <p:spPr>
            <a:xfrm rot="20836502">
              <a:off x="10727658" y="4034406"/>
              <a:ext cx="178630" cy="178135"/>
            </a:xfrm>
            <a:custGeom>
              <a:avLst/>
              <a:gdLst>
                <a:gd name="connsiteX0" fmla="*/ 40 w 171252"/>
                <a:gd name="connsiteY0" fmla="*/ 0 h 170777"/>
                <a:gd name="connsiteX1" fmla="*/ 171252 w 171252"/>
                <a:gd name="connsiteY1" fmla="*/ 170777 h 170777"/>
                <a:gd name="connsiteX2" fmla="*/ 25534 w 171252"/>
                <a:gd name="connsiteY2" fmla="*/ 170777 h 170777"/>
                <a:gd name="connsiteX3" fmla="*/ 0 w 171252"/>
                <a:gd name="connsiteY3" fmla="*/ 145308 h 170777"/>
                <a:gd name="connsiteX4" fmla="*/ 0 w 171252"/>
                <a:gd name="connsiteY4" fmla="*/ 0 h 170777"/>
                <a:gd name="connsiteX5" fmla="*/ 0 w 171252"/>
                <a:gd name="connsiteY5" fmla="*/ 0 h 17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252" h="170777">
                  <a:moveTo>
                    <a:pt x="40" y="0"/>
                  </a:moveTo>
                  <a:lnTo>
                    <a:pt x="171252" y="170777"/>
                  </a:lnTo>
                  <a:lnTo>
                    <a:pt x="25534" y="170777"/>
                  </a:lnTo>
                  <a:cubicBezTo>
                    <a:pt x="11486" y="170777"/>
                    <a:pt x="0" y="159360"/>
                    <a:pt x="0" y="145308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C8A7"/>
            </a:solidFill>
            <a:ln w="3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157CBEB3-E0C7-0553-A2B1-15F9E24B0054}"/>
                </a:ext>
              </a:extLst>
            </p:cNvPr>
            <p:cNvSpPr/>
            <p:nvPr/>
          </p:nvSpPr>
          <p:spPr>
            <a:xfrm rot="20836502">
              <a:off x="10474829" y="4463273"/>
              <a:ext cx="471729" cy="640296"/>
            </a:xfrm>
            <a:custGeom>
              <a:avLst/>
              <a:gdLst>
                <a:gd name="connsiteX0" fmla="*/ 72359 w 452243"/>
                <a:gd name="connsiteY0" fmla="*/ 42475 h 613847"/>
                <a:gd name="connsiteX1" fmla="*/ 51068 w 452243"/>
                <a:gd name="connsiteY1" fmla="*/ 21237 h 613847"/>
                <a:gd name="connsiteX2" fmla="*/ 72359 w 452243"/>
                <a:gd name="connsiteY2" fmla="*/ 0 h 613847"/>
                <a:gd name="connsiteX3" fmla="*/ 430912 w 452243"/>
                <a:gd name="connsiteY3" fmla="*/ 0 h 613847"/>
                <a:gd name="connsiteX4" fmla="*/ 452203 w 452243"/>
                <a:gd name="connsiteY4" fmla="*/ 21237 h 613847"/>
                <a:gd name="connsiteX5" fmla="*/ 430912 w 452243"/>
                <a:gd name="connsiteY5" fmla="*/ 42475 h 613847"/>
                <a:gd name="connsiteX6" fmla="*/ 72359 w 452243"/>
                <a:gd name="connsiteY6" fmla="*/ 42475 h 613847"/>
                <a:gd name="connsiteX7" fmla="*/ 72359 w 452243"/>
                <a:gd name="connsiteY7" fmla="*/ 42475 h 613847"/>
                <a:gd name="connsiteX8" fmla="*/ 172453 w 452243"/>
                <a:gd name="connsiteY8" fmla="*/ 385306 h 613847"/>
                <a:gd name="connsiteX9" fmla="*/ 151161 w 452243"/>
                <a:gd name="connsiteY9" fmla="*/ 364069 h 613847"/>
                <a:gd name="connsiteX10" fmla="*/ 172453 w 452243"/>
                <a:gd name="connsiteY10" fmla="*/ 342832 h 613847"/>
                <a:gd name="connsiteX11" fmla="*/ 430912 w 452243"/>
                <a:gd name="connsiteY11" fmla="*/ 342832 h 613847"/>
                <a:gd name="connsiteX12" fmla="*/ 452203 w 452243"/>
                <a:gd name="connsiteY12" fmla="*/ 364069 h 613847"/>
                <a:gd name="connsiteX13" fmla="*/ 430912 w 452243"/>
                <a:gd name="connsiteY13" fmla="*/ 385306 h 613847"/>
                <a:gd name="connsiteX14" fmla="*/ 172453 w 452243"/>
                <a:gd name="connsiteY14" fmla="*/ 385306 h 613847"/>
                <a:gd name="connsiteX15" fmla="*/ 21291 w 452243"/>
                <a:gd name="connsiteY15" fmla="*/ 613848 h 613847"/>
                <a:gd name="connsiteX16" fmla="*/ 0 w 452243"/>
                <a:gd name="connsiteY16" fmla="*/ 592610 h 613847"/>
                <a:gd name="connsiteX17" fmla="*/ 21291 w 452243"/>
                <a:gd name="connsiteY17" fmla="*/ 571373 h 613847"/>
                <a:gd name="connsiteX18" fmla="*/ 430912 w 452243"/>
                <a:gd name="connsiteY18" fmla="*/ 571373 h 613847"/>
                <a:gd name="connsiteX19" fmla="*/ 452203 w 452243"/>
                <a:gd name="connsiteY19" fmla="*/ 592610 h 613847"/>
                <a:gd name="connsiteX20" fmla="*/ 430912 w 452243"/>
                <a:gd name="connsiteY20" fmla="*/ 613848 h 613847"/>
                <a:gd name="connsiteX21" fmla="*/ 21291 w 452243"/>
                <a:gd name="connsiteY21" fmla="*/ 613848 h 613847"/>
                <a:gd name="connsiteX22" fmla="*/ 21291 w 452243"/>
                <a:gd name="connsiteY22" fmla="*/ 613848 h 613847"/>
                <a:gd name="connsiteX23" fmla="*/ 127349 w 452243"/>
                <a:gd name="connsiteY23" fmla="*/ 499557 h 613847"/>
                <a:gd name="connsiteX24" fmla="*/ 106057 w 452243"/>
                <a:gd name="connsiteY24" fmla="*/ 478320 h 613847"/>
                <a:gd name="connsiteX25" fmla="*/ 127349 w 452243"/>
                <a:gd name="connsiteY25" fmla="*/ 457082 h 613847"/>
                <a:gd name="connsiteX26" fmla="*/ 430912 w 452243"/>
                <a:gd name="connsiteY26" fmla="*/ 457082 h 613847"/>
                <a:gd name="connsiteX27" fmla="*/ 452203 w 452243"/>
                <a:gd name="connsiteY27" fmla="*/ 478320 h 613847"/>
                <a:gd name="connsiteX28" fmla="*/ 430912 w 452243"/>
                <a:gd name="connsiteY28" fmla="*/ 499557 h 613847"/>
                <a:gd name="connsiteX29" fmla="*/ 127349 w 452243"/>
                <a:gd name="connsiteY29" fmla="*/ 499557 h 613847"/>
                <a:gd name="connsiteX30" fmla="*/ 179096 w 452243"/>
                <a:gd name="connsiteY30" fmla="*/ 271016 h 613847"/>
                <a:gd name="connsiteX31" fmla="*/ 157805 w 452243"/>
                <a:gd name="connsiteY31" fmla="*/ 249779 h 613847"/>
                <a:gd name="connsiteX32" fmla="*/ 179096 w 452243"/>
                <a:gd name="connsiteY32" fmla="*/ 228541 h 613847"/>
                <a:gd name="connsiteX33" fmla="*/ 430912 w 452243"/>
                <a:gd name="connsiteY33" fmla="*/ 228541 h 613847"/>
                <a:gd name="connsiteX34" fmla="*/ 452203 w 452243"/>
                <a:gd name="connsiteY34" fmla="*/ 249779 h 613847"/>
                <a:gd name="connsiteX35" fmla="*/ 430912 w 452243"/>
                <a:gd name="connsiteY35" fmla="*/ 271016 h 613847"/>
                <a:gd name="connsiteX36" fmla="*/ 179096 w 452243"/>
                <a:gd name="connsiteY36" fmla="*/ 271016 h 613847"/>
                <a:gd name="connsiteX37" fmla="*/ 149721 w 452243"/>
                <a:gd name="connsiteY37" fmla="*/ 156765 h 613847"/>
                <a:gd name="connsiteX38" fmla="*/ 128429 w 452243"/>
                <a:gd name="connsiteY38" fmla="*/ 135528 h 613847"/>
                <a:gd name="connsiteX39" fmla="*/ 149721 w 452243"/>
                <a:gd name="connsiteY39" fmla="*/ 114291 h 613847"/>
                <a:gd name="connsiteX40" fmla="*/ 430952 w 452243"/>
                <a:gd name="connsiteY40" fmla="*/ 114291 h 613847"/>
                <a:gd name="connsiteX41" fmla="*/ 452244 w 452243"/>
                <a:gd name="connsiteY41" fmla="*/ 135528 h 613847"/>
                <a:gd name="connsiteX42" fmla="*/ 430952 w 452243"/>
                <a:gd name="connsiteY42" fmla="*/ 156765 h 613847"/>
                <a:gd name="connsiteX43" fmla="*/ 149721 w 452243"/>
                <a:gd name="connsiteY43" fmla="*/ 156765 h 613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2243" h="613847">
                  <a:moveTo>
                    <a:pt x="72359" y="42475"/>
                  </a:moveTo>
                  <a:cubicBezTo>
                    <a:pt x="60593" y="42475"/>
                    <a:pt x="51068" y="32974"/>
                    <a:pt x="51068" y="21237"/>
                  </a:cubicBezTo>
                  <a:cubicBezTo>
                    <a:pt x="51068" y="9501"/>
                    <a:pt x="60593" y="0"/>
                    <a:pt x="72359" y="0"/>
                  </a:cubicBezTo>
                  <a:lnTo>
                    <a:pt x="430912" y="0"/>
                  </a:lnTo>
                  <a:cubicBezTo>
                    <a:pt x="442678" y="0"/>
                    <a:pt x="452203" y="9501"/>
                    <a:pt x="452203" y="21237"/>
                  </a:cubicBezTo>
                  <a:cubicBezTo>
                    <a:pt x="452203" y="32974"/>
                    <a:pt x="442678" y="42475"/>
                    <a:pt x="430912" y="42475"/>
                  </a:cubicBezTo>
                  <a:lnTo>
                    <a:pt x="72359" y="42475"/>
                  </a:lnTo>
                  <a:lnTo>
                    <a:pt x="72359" y="42475"/>
                  </a:lnTo>
                  <a:close/>
                  <a:moveTo>
                    <a:pt x="172453" y="385306"/>
                  </a:moveTo>
                  <a:cubicBezTo>
                    <a:pt x="160687" y="385306"/>
                    <a:pt x="151161" y="375806"/>
                    <a:pt x="151161" y="364069"/>
                  </a:cubicBezTo>
                  <a:cubicBezTo>
                    <a:pt x="151161" y="352333"/>
                    <a:pt x="160687" y="342832"/>
                    <a:pt x="172453" y="342832"/>
                  </a:cubicBezTo>
                  <a:lnTo>
                    <a:pt x="430912" y="342832"/>
                  </a:lnTo>
                  <a:cubicBezTo>
                    <a:pt x="442678" y="342832"/>
                    <a:pt x="452203" y="352333"/>
                    <a:pt x="452203" y="364069"/>
                  </a:cubicBezTo>
                  <a:cubicBezTo>
                    <a:pt x="452203" y="375806"/>
                    <a:pt x="442678" y="385306"/>
                    <a:pt x="430912" y="385306"/>
                  </a:cubicBezTo>
                  <a:lnTo>
                    <a:pt x="172453" y="385306"/>
                  </a:lnTo>
                  <a:close/>
                  <a:moveTo>
                    <a:pt x="21291" y="613848"/>
                  </a:moveTo>
                  <a:cubicBezTo>
                    <a:pt x="9525" y="613848"/>
                    <a:pt x="0" y="604347"/>
                    <a:pt x="0" y="592610"/>
                  </a:cubicBezTo>
                  <a:cubicBezTo>
                    <a:pt x="0" y="580874"/>
                    <a:pt x="9525" y="571373"/>
                    <a:pt x="21291" y="571373"/>
                  </a:cubicBezTo>
                  <a:lnTo>
                    <a:pt x="430912" y="571373"/>
                  </a:lnTo>
                  <a:cubicBezTo>
                    <a:pt x="442678" y="571373"/>
                    <a:pt x="452203" y="580874"/>
                    <a:pt x="452203" y="592610"/>
                  </a:cubicBezTo>
                  <a:cubicBezTo>
                    <a:pt x="452203" y="604347"/>
                    <a:pt x="442678" y="613848"/>
                    <a:pt x="430912" y="613848"/>
                  </a:cubicBezTo>
                  <a:lnTo>
                    <a:pt x="21291" y="613848"/>
                  </a:lnTo>
                  <a:lnTo>
                    <a:pt x="21291" y="613848"/>
                  </a:lnTo>
                  <a:close/>
                  <a:moveTo>
                    <a:pt x="127349" y="499557"/>
                  </a:moveTo>
                  <a:cubicBezTo>
                    <a:pt x="115582" y="499557"/>
                    <a:pt x="106057" y="490056"/>
                    <a:pt x="106057" y="478320"/>
                  </a:cubicBezTo>
                  <a:cubicBezTo>
                    <a:pt x="106057" y="466583"/>
                    <a:pt x="115582" y="457082"/>
                    <a:pt x="127349" y="457082"/>
                  </a:cubicBezTo>
                  <a:lnTo>
                    <a:pt x="430912" y="457082"/>
                  </a:lnTo>
                  <a:cubicBezTo>
                    <a:pt x="442678" y="457082"/>
                    <a:pt x="452203" y="466583"/>
                    <a:pt x="452203" y="478320"/>
                  </a:cubicBezTo>
                  <a:cubicBezTo>
                    <a:pt x="452203" y="490056"/>
                    <a:pt x="442678" y="499557"/>
                    <a:pt x="430912" y="499557"/>
                  </a:cubicBezTo>
                  <a:lnTo>
                    <a:pt x="127349" y="499557"/>
                  </a:lnTo>
                  <a:close/>
                  <a:moveTo>
                    <a:pt x="179096" y="271016"/>
                  </a:moveTo>
                  <a:cubicBezTo>
                    <a:pt x="167330" y="271016"/>
                    <a:pt x="157805" y="261515"/>
                    <a:pt x="157805" y="249779"/>
                  </a:cubicBezTo>
                  <a:cubicBezTo>
                    <a:pt x="157805" y="238042"/>
                    <a:pt x="167330" y="228541"/>
                    <a:pt x="179096" y="228541"/>
                  </a:cubicBezTo>
                  <a:lnTo>
                    <a:pt x="430912" y="228541"/>
                  </a:lnTo>
                  <a:cubicBezTo>
                    <a:pt x="442678" y="228541"/>
                    <a:pt x="452203" y="238042"/>
                    <a:pt x="452203" y="249779"/>
                  </a:cubicBezTo>
                  <a:cubicBezTo>
                    <a:pt x="452203" y="261515"/>
                    <a:pt x="442678" y="271016"/>
                    <a:pt x="430912" y="271016"/>
                  </a:cubicBezTo>
                  <a:lnTo>
                    <a:pt x="179096" y="271016"/>
                  </a:lnTo>
                  <a:close/>
                  <a:moveTo>
                    <a:pt x="149721" y="156765"/>
                  </a:moveTo>
                  <a:cubicBezTo>
                    <a:pt x="137954" y="156765"/>
                    <a:pt x="128429" y="147264"/>
                    <a:pt x="128429" y="135528"/>
                  </a:cubicBezTo>
                  <a:cubicBezTo>
                    <a:pt x="128429" y="123791"/>
                    <a:pt x="137954" y="114291"/>
                    <a:pt x="149721" y="114291"/>
                  </a:cubicBezTo>
                  <a:lnTo>
                    <a:pt x="430952" y="114291"/>
                  </a:lnTo>
                  <a:cubicBezTo>
                    <a:pt x="442718" y="114291"/>
                    <a:pt x="452244" y="123791"/>
                    <a:pt x="452244" y="135528"/>
                  </a:cubicBezTo>
                  <a:cubicBezTo>
                    <a:pt x="452244" y="147264"/>
                    <a:pt x="442718" y="156765"/>
                    <a:pt x="430952" y="156765"/>
                  </a:cubicBezTo>
                  <a:lnTo>
                    <a:pt x="149721" y="156765"/>
                  </a:lnTo>
                  <a:close/>
                </a:path>
              </a:pathLst>
            </a:custGeom>
            <a:solidFill>
              <a:srgbClr val="D6C8A7"/>
            </a:solidFill>
            <a:ln w="3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62C53481-E9AE-A9C8-29E8-EC6AD9AEC610}"/>
                </a:ext>
              </a:extLst>
            </p:cNvPr>
            <p:cNvSpPr/>
            <p:nvPr/>
          </p:nvSpPr>
          <p:spPr>
            <a:xfrm rot="20836502">
              <a:off x="10221373" y="4275358"/>
              <a:ext cx="391452" cy="144823"/>
            </a:xfrm>
            <a:custGeom>
              <a:avLst/>
              <a:gdLst>
                <a:gd name="connsiteX0" fmla="*/ 359313 w 375282"/>
                <a:gd name="connsiteY0" fmla="*/ 0 h 138841"/>
                <a:gd name="connsiteX1" fmla="*/ 375282 w 375282"/>
                <a:gd name="connsiteY1" fmla="*/ 15928 h 138841"/>
                <a:gd name="connsiteX2" fmla="*/ 375282 w 375282"/>
                <a:gd name="connsiteY2" fmla="*/ 122913 h 138841"/>
                <a:gd name="connsiteX3" fmla="*/ 359313 w 375282"/>
                <a:gd name="connsiteY3" fmla="*/ 138841 h 138841"/>
                <a:gd name="connsiteX4" fmla="*/ 15969 w 375282"/>
                <a:gd name="connsiteY4" fmla="*/ 138841 h 138841"/>
                <a:gd name="connsiteX5" fmla="*/ 0 w 375282"/>
                <a:gd name="connsiteY5" fmla="*/ 122913 h 138841"/>
                <a:gd name="connsiteX6" fmla="*/ 0 w 375282"/>
                <a:gd name="connsiteY6" fmla="*/ 15928 h 138841"/>
                <a:gd name="connsiteX7" fmla="*/ 15969 w 375282"/>
                <a:gd name="connsiteY7" fmla="*/ 0 h 13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5282" h="138841">
                  <a:moveTo>
                    <a:pt x="359313" y="0"/>
                  </a:moveTo>
                  <a:cubicBezTo>
                    <a:pt x="368133" y="0"/>
                    <a:pt x="375282" y="7131"/>
                    <a:pt x="375282" y="15928"/>
                  </a:cubicBezTo>
                  <a:lnTo>
                    <a:pt x="375282" y="122913"/>
                  </a:lnTo>
                  <a:cubicBezTo>
                    <a:pt x="375282" y="131710"/>
                    <a:pt x="368133" y="138841"/>
                    <a:pt x="359313" y="138841"/>
                  </a:cubicBezTo>
                  <a:lnTo>
                    <a:pt x="15969" y="138841"/>
                  </a:lnTo>
                  <a:cubicBezTo>
                    <a:pt x="7149" y="138841"/>
                    <a:pt x="0" y="131710"/>
                    <a:pt x="0" y="122913"/>
                  </a:cubicBezTo>
                  <a:lnTo>
                    <a:pt x="0" y="15928"/>
                  </a:lnTo>
                  <a:cubicBezTo>
                    <a:pt x="0" y="7131"/>
                    <a:pt x="7149" y="0"/>
                    <a:pt x="15969" y="0"/>
                  </a:cubicBezTo>
                  <a:close/>
                </a:path>
              </a:pathLst>
            </a:custGeom>
            <a:solidFill>
              <a:srgbClr val="D6C8A7"/>
            </a:solidFill>
            <a:ln w="3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FB861BE9-0542-C929-DB04-0239EAC1779E}"/>
                </a:ext>
              </a:extLst>
            </p:cNvPr>
            <p:cNvSpPr/>
            <p:nvPr/>
          </p:nvSpPr>
          <p:spPr>
            <a:xfrm rot="20836502">
              <a:off x="10182964" y="4187007"/>
              <a:ext cx="36193" cy="1153548"/>
            </a:xfrm>
            <a:custGeom>
              <a:avLst/>
              <a:gdLst>
                <a:gd name="connsiteX0" fmla="*/ 34699 w 34698"/>
                <a:gd name="connsiteY0" fmla="*/ 1105900 h 1105899"/>
                <a:gd name="connsiteX1" fmla="*/ 16289 w 34698"/>
                <a:gd name="connsiteY1" fmla="*/ 1105900 h 1105899"/>
                <a:gd name="connsiteX2" fmla="*/ 0 w 34698"/>
                <a:gd name="connsiteY2" fmla="*/ 1089652 h 1105899"/>
                <a:gd name="connsiteX3" fmla="*/ 0 w 34698"/>
                <a:gd name="connsiteY3" fmla="*/ 16247 h 1105899"/>
                <a:gd name="connsiteX4" fmla="*/ 16289 w 34698"/>
                <a:gd name="connsiteY4" fmla="*/ 0 h 1105899"/>
                <a:gd name="connsiteX5" fmla="*/ 34699 w 34698"/>
                <a:gd name="connsiteY5" fmla="*/ 0 h 1105899"/>
                <a:gd name="connsiteX6" fmla="*/ 34699 w 34698"/>
                <a:gd name="connsiteY6" fmla="*/ 1105900 h 110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698" h="1105899">
                  <a:moveTo>
                    <a:pt x="34699" y="1105900"/>
                  </a:moveTo>
                  <a:lnTo>
                    <a:pt x="16289" y="1105900"/>
                  </a:lnTo>
                  <a:cubicBezTo>
                    <a:pt x="7324" y="1105900"/>
                    <a:pt x="0" y="1098594"/>
                    <a:pt x="0" y="1089652"/>
                  </a:cubicBezTo>
                  <a:lnTo>
                    <a:pt x="0" y="16247"/>
                  </a:lnTo>
                  <a:cubicBezTo>
                    <a:pt x="0" y="7305"/>
                    <a:pt x="7324" y="0"/>
                    <a:pt x="16289" y="0"/>
                  </a:cubicBezTo>
                  <a:lnTo>
                    <a:pt x="34699" y="0"/>
                  </a:lnTo>
                  <a:lnTo>
                    <a:pt x="34699" y="1105900"/>
                  </a:lnTo>
                  <a:close/>
                </a:path>
              </a:pathLst>
            </a:custGeom>
            <a:solidFill>
              <a:srgbClr val="D6C8A7"/>
            </a:solidFill>
            <a:ln w="3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E1E451B1-A0DF-C7E6-A58A-B66C61D0390E}"/>
                </a:ext>
              </a:extLst>
            </p:cNvPr>
            <p:cNvSpPr/>
            <p:nvPr/>
          </p:nvSpPr>
          <p:spPr>
            <a:xfrm rot="20836502">
              <a:off x="9769891" y="4576349"/>
              <a:ext cx="820598" cy="691291"/>
            </a:xfrm>
            <a:custGeom>
              <a:avLst/>
              <a:gdLst>
                <a:gd name="connsiteX0" fmla="*/ 23631 w 786701"/>
                <a:gd name="connsiteY0" fmla="*/ 556104 h 662736"/>
                <a:gd name="connsiteX1" fmla="*/ 23551 w 786701"/>
                <a:gd name="connsiteY1" fmla="*/ 556024 h 662736"/>
                <a:gd name="connsiteX2" fmla="*/ 224859 w 786701"/>
                <a:gd name="connsiteY2" fmla="*/ 411953 h 662736"/>
                <a:gd name="connsiteX3" fmla="*/ 203288 w 786701"/>
                <a:gd name="connsiteY3" fmla="*/ 245368 h 662736"/>
                <a:gd name="connsiteX4" fmla="*/ 540709 w 786701"/>
                <a:gd name="connsiteY4" fmla="*/ 3932 h 662736"/>
                <a:gd name="connsiteX5" fmla="*/ 782760 w 786701"/>
                <a:gd name="connsiteY5" fmla="*/ 340497 h 662736"/>
                <a:gd name="connsiteX6" fmla="*/ 445338 w 786701"/>
                <a:gd name="connsiteY6" fmla="*/ 581932 h 662736"/>
                <a:gd name="connsiteX7" fmla="*/ 293977 w 786701"/>
                <a:gd name="connsiteY7" fmla="*/ 508120 h 662736"/>
                <a:gd name="connsiteX8" fmla="*/ 92628 w 786701"/>
                <a:gd name="connsiteY8" fmla="*/ 652151 h 662736"/>
                <a:gd name="connsiteX9" fmla="*/ 13746 w 786701"/>
                <a:gd name="connsiteY9" fmla="*/ 639217 h 662736"/>
                <a:gd name="connsiteX10" fmla="*/ 10584 w 786701"/>
                <a:gd name="connsiteY10" fmla="*/ 634826 h 662736"/>
                <a:gd name="connsiteX11" fmla="*/ 23551 w 786701"/>
                <a:gd name="connsiteY11" fmla="*/ 556144 h 66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6701" h="662736">
                  <a:moveTo>
                    <a:pt x="23631" y="556104"/>
                  </a:moveTo>
                  <a:lnTo>
                    <a:pt x="23551" y="556024"/>
                  </a:lnTo>
                  <a:lnTo>
                    <a:pt x="224859" y="411953"/>
                  </a:lnTo>
                  <a:cubicBezTo>
                    <a:pt x="202247" y="361415"/>
                    <a:pt x="193603" y="304010"/>
                    <a:pt x="203288" y="245368"/>
                  </a:cubicBezTo>
                  <a:cubicBezTo>
                    <a:pt x="229622" y="85768"/>
                    <a:pt x="380703" y="-22335"/>
                    <a:pt x="540709" y="3932"/>
                  </a:cubicBezTo>
                  <a:cubicBezTo>
                    <a:pt x="700716" y="30200"/>
                    <a:pt x="809094" y="180897"/>
                    <a:pt x="782760" y="340497"/>
                  </a:cubicBezTo>
                  <a:cubicBezTo>
                    <a:pt x="756426" y="500096"/>
                    <a:pt x="605344" y="608199"/>
                    <a:pt x="445338" y="581932"/>
                  </a:cubicBezTo>
                  <a:cubicBezTo>
                    <a:pt x="386506" y="572271"/>
                    <a:pt x="334719" y="545685"/>
                    <a:pt x="293977" y="508120"/>
                  </a:cubicBezTo>
                  <a:lnTo>
                    <a:pt x="92628" y="652151"/>
                  </a:lnTo>
                  <a:cubicBezTo>
                    <a:pt x="67255" y="670314"/>
                    <a:pt x="31956" y="664526"/>
                    <a:pt x="13746" y="639217"/>
                  </a:cubicBezTo>
                  <a:lnTo>
                    <a:pt x="10584" y="634826"/>
                  </a:lnTo>
                  <a:cubicBezTo>
                    <a:pt x="-7586" y="609516"/>
                    <a:pt x="-1783" y="574307"/>
                    <a:pt x="23551" y="556144"/>
                  </a:cubicBezTo>
                  <a:close/>
                </a:path>
              </a:pathLst>
            </a:custGeom>
            <a:solidFill>
              <a:srgbClr val="4E6DAA"/>
            </a:solidFill>
            <a:ln w="3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203E128-E3B6-319F-4420-6D13611CE556}"/>
                </a:ext>
              </a:extLst>
            </p:cNvPr>
            <p:cNvSpPr/>
            <p:nvPr/>
          </p:nvSpPr>
          <p:spPr>
            <a:xfrm rot="20836502">
              <a:off x="10056127" y="4643850"/>
              <a:ext cx="433323" cy="432222"/>
            </a:xfrm>
            <a:custGeom>
              <a:avLst/>
              <a:gdLst>
                <a:gd name="connsiteX0" fmla="*/ 415424 w 415423"/>
                <a:gd name="connsiteY0" fmla="*/ 207184 h 414368"/>
                <a:gd name="connsiteX1" fmla="*/ 207712 w 415423"/>
                <a:gd name="connsiteY1" fmla="*/ 414368 h 414368"/>
                <a:gd name="connsiteX2" fmla="*/ 0 w 415423"/>
                <a:gd name="connsiteY2" fmla="*/ 207184 h 414368"/>
                <a:gd name="connsiteX3" fmla="*/ 207712 w 415423"/>
                <a:gd name="connsiteY3" fmla="*/ 0 h 414368"/>
                <a:gd name="connsiteX4" fmla="*/ 415424 w 415423"/>
                <a:gd name="connsiteY4" fmla="*/ 207184 h 414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5423" h="414368">
                  <a:moveTo>
                    <a:pt x="415424" y="207184"/>
                  </a:moveTo>
                  <a:cubicBezTo>
                    <a:pt x="415424" y="321609"/>
                    <a:pt x="322428" y="414368"/>
                    <a:pt x="207712" y="414368"/>
                  </a:cubicBezTo>
                  <a:cubicBezTo>
                    <a:pt x="92996" y="414368"/>
                    <a:pt x="0" y="321609"/>
                    <a:pt x="0" y="207184"/>
                  </a:cubicBezTo>
                  <a:cubicBezTo>
                    <a:pt x="0" y="92759"/>
                    <a:pt x="92996" y="0"/>
                    <a:pt x="207712" y="0"/>
                  </a:cubicBezTo>
                  <a:cubicBezTo>
                    <a:pt x="322428" y="0"/>
                    <a:pt x="415424" y="92759"/>
                    <a:pt x="415424" y="207184"/>
                  </a:cubicBezTo>
                  <a:close/>
                </a:path>
              </a:pathLst>
            </a:custGeom>
            <a:solidFill>
              <a:srgbClr val="FFFFFF"/>
            </a:solidFill>
            <a:ln w="3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C3651B2-9E82-6C0E-EE56-9A397215AE4A}"/>
              </a:ext>
            </a:extLst>
          </p:cNvPr>
          <p:cNvGrpSpPr/>
          <p:nvPr userDrawn="1"/>
        </p:nvGrpSpPr>
        <p:grpSpPr>
          <a:xfrm>
            <a:off x="8154024" y="2068042"/>
            <a:ext cx="1682274" cy="1816593"/>
            <a:chOff x="8075966" y="2110240"/>
            <a:chExt cx="1682274" cy="1816593"/>
          </a:xfrm>
        </p:grpSpPr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63F9656F-69C0-7D0B-66AD-46C367CC533B}"/>
                </a:ext>
              </a:extLst>
            </p:cNvPr>
            <p:cNvSpPr/>
            <p:nvPr/>
          </p:nvSpPr>
          <p:spPr>
            <a:xfrm rot="21576418">
              <a:off x="8075966" y="2110240"/>
              <a:ext cx="1682274" cy="1816593"/>
            </a:xfrm>
            <a:custGeom>
              <a:avLst/>
              <a:gdLst>
                <a:gd name="connsiteX0" fmla="*/ 1681997 w 1682274"/>
                <a:gd name="connsiteY0" fmla="*/ 1109794 h 1816593"/>
                <a:gd name="connsiteX1" fmla="*/ 1674459 w 1682274"/>
                <a:gd name="connsiteY1" fmla="*/ 1036869 h 1816593"/>
                <a:gd name="connsiteX2" fmla="*/ 1437946 w 1682274"/>
                <a:gd name="connsiteY2" fmla="*/ 167199 h 1816593"/>
                <a:gd name="connsiteX3" fmla="*/ 1315616 w 1682274"/>
                <a:gd name="connsiteY3" fmla="*/ 20732 h 1816593"/>
                <a:gd name="connsiteX4" fmla="*/ 886766 w 1682274"/>
                <a:gd name="connsiteY4" fmla="*/ 107142 h 1816593"/>
                <a:gd name="connsiteX5" fmla="*/ 455504 w 1682274"/>
                <a:gd name="connsiteY5" fmla="*/ 354763 h 1816593"/>
                <a:gd name="connsiteX6" fmla="*/ 187327 w 1682274"/>
                <a:gd name="connsiteY6" fmla="*/ 550604 h 1816593"/>
                <a:gd name="connsiteX7" fmla="*/ 1862 w 1682274"/>
                <a:gd name="connsiteY7" fmla="*/ 779403 h 1816593"/>
                <a:gd name="connsiteX8" fmla="*/ 29418 w 1682274"/>
                <a:gd name="connsiteY8" fmla="*/ 949809 h 1816593"/>
                <a:gd name="connsiteX9" fmla="*/ 216157 w 1682274"/>
                <a:gd name="connsiteY9" fmla="*/ 1526534 h 1816593"/>
                <a:gd name="connsiteX10" fmla="*/ 786183 w 1682274"/>
                <a:gd name="connsiteY10" fmla="*/ 1595608 h 1816593"/>
                <a:gd name="connsiteX11" fmla="*/ 1229253 w 1682274"/>
                <a:gd name="connsiteY11" fmla="*/ 1816643 h 1816593"/>
                <a:gd name="connsiteX12" fmla="*/ 1076579 w 1682274"/>
                <a:gd name="connsiteY12" fmla="*/ 1517545 h 1816593"/>
                <a:gd name="connsiteX13" fmla="*/ 1205161 w 1682274"/>
                <a:gd name="connsiteY13" fmla="*/ 1482981 h 1816593"/>
                <a:gd name="connsiteX14" fmla="*/ 1487675 w 1682274"/>
                <a:gd name="connsiteY14" fmla="*/ 1359150 h 1816593"/>
                <a:gd name="connsiteX15" fmla="*/ 1675580 w 1682274"/>
                <a:gd name="connsiteY15" fmla="*/ 1178380 h 1816593"/>
                <a:gd name="connsiteX16" fmla="*/ 1682018 w 1682274"/>
                <a:gd name="connsiteY16" fmla="*/ 1109798 h 1816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82274" h="1816593">
                  <a:moveTo>
                    <a:pt x="1681997" y="1109794"/>
                  </a:moveTo>
                  <a:cubicBezTo>
                    <a:pt x="1680735" y="1085374"/>
                    <a:pt x="1678220" y="1061033"/>
                    <a:pt x="1674459" y="1036869"/>
                  </a:cubicBezTo>
                  <a:cubicBezTo>
                    <a:pt x="1631164" y="725697"/>
                    <a:pt x="1588659" y="446552"/>
                    <a:pt x="1437946" y="167199"/>
                  </a:cubicBezTo>
                  <a:cubicBezTo>
                    <a:pt x="1407225" y="110289"/>
                    <a:pt x="1373231" y="50054"/>
                    <a:pt x="1315616" y="20732"/>
                  </a:cubicBezTo>
                  <a:cubicBezTo>
                    <a:pt x="1190795" y="-42782"/>
                    <a:pt x="1001421" y="55511"/>
                    <a:pt x="886766" y="107142"/>
                  </a:cubicBezTo>
                  <a:cubicBezTo>
                    <a:pt x="735358" y="175302"/>
                    <a:pt x="592696" y="261579"/>
                    <a:pt x="455504" y="354763"/>
                  </a:cubicBezTo>
                  <a:cubicBezTo>
                    <a:pt x="363738" y="417097"/>
                    <a:pt x="276101" y="485273"/>
                    <a:pt x="187327" y="550604"/>
                  </a:cubicBezTo>
                  <a:cubicBezTo>
                    <a:pt x="106479" y="610102"/>
                    <a:pt x="16162" y="670970"/>
                    <a:pt x="1862" y="779403"/>
                  </a:cubicBezTo>
                  <a:cubicBezTo>
                    <a:pt x="-5726" y="836954"/>
                    <a:pt x="11954" y="894469"/>
                    <a:pt x="29418" y="949809"/>
                  </a:cubicBezTo>
                  <a:cubicBezTo>
                    <a:pt x="90186" y="1142338"/>
                    <a:pt x="146299" y="1337086"/>
                    <a:pt x="216157" y="1526534"/>
                  </a:cubicBezTo>
                  <a:cubicBezTo>
                    <a:pt x="319057" y="1805614"/>
                    <a:pt x="574363" y="1652555"/>
                    <a:pt x="786183" y="1595608"/>
                  </a:cubicBezTo>
                  <a:cubicBezTo>
                    <a:pt x="1007954" y="1798364"/>
                    <a:pt x="1229253" y="1816643"/>
                    <a:pt x="1229253" y="1816643"/>
                  </a:cubicBezTo>
                  <a:cubicBezTo>
                    <a:pt x="1159979" y="1727463"/>
                    <a:pt x="1108177" y="1625982"/>
                    <a:pt x="1076579" y="1517545"/>
                  </a:cubicBezTo>
                  <a:lnTo>
                    <a:pt x="1205161" y="1482981"/>
                  </a:lnTo>
                  <a:cubicBezTo>
                    <a:pt x="1299008" y="1457754"/>
                    <a:pt x="1397142" y="1398612"/>
                    <a:pt x="1487675" y="1359150"/>
                  </a:cubicBezTo>
                  <a:cubicBezTo>
                    <a:pt x="1570198" y="1323182"/>
                    <a:pt x="1652981" y="1265577"/>
                    <a:pt x="1675580" y="1178380"/>
                  </a:cubicBezTo>
                  <a:cubicBezTo>
                    <a:pt x="1681029" y="1155951"/>
                    <a:pt x="1683197" y="1132852"/>
                    <a:pt x="1682018" y="1109798"/>
                  </a:cubicBezTo>
                </a:path>
              </a:pathLst>
            </a:custGeom>
            <a:solidFill>
              <a:srgbClr val="C65B79"/>
            </a:solidFill>
            <a:ln w="41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729B9DDA-7D45-813A-773D-11570459E584}"/>
                </a:ext>
              </a:extLst>
            </p:cNvPr>
            <p:cNvSpPr/>
            <p:nvPr/>
          </p:nvSpPr>
          <p:spPr>
            <a:xfrm>
              <a:off x="8770309" y="2557333"/>
              <a:ext cx="272881" cy="819218"/>
            </a:xfrm>
            <a:custGeom>
              <a:avLst/>
              <a:gdLst>
                <a:gd name="connsiteX0" fmla="*/ 34712 w 272881"/>
                <a:gd name="connsiteY0" fmla="*/ 307375 h 819218"/>
                <a:gd name="connsiteX1" fmla="*/ 229 w 272881"/>
                <a:gd name="connsiteY1" fmla="*/ 341131 h 819218"/>
                <a:gd name="connsiteX2" fmla="*/ 33961 w 272881"/>
                <a:gd name="connsiteY2" fmla="*/ 375638 h 819218"/>
                <a:gd name="connsiteX3" fmla="*/ 34712 w 272881"/>
                <a:gd name="connsiteY3" fmla="*/ 375638 h 819218"/>
                <a:gd name="connsiteX4" fmla="*/ 68830 w 272881"/>
                <a:gd name="connsiteY4" fmla="*/ 375638 h 819218"/>
                <a:gd name="connsiteX5" fmla="*/ 68830 w 272881"/>
                <a:gd name="connsiteY5" fmla="*/ 751110 h 819218"/>
                <a:gd name="connsiteX6" fmla="*/ 34712 w 272881"/>
                <a:gd name="connsiteY6" fmla="*/ 751110 h 819218"/>
                <a:gd name="connsiteX7" fmla="*/ 229 w 272881"/>
                <a:gd name="connsiteY7" fmla="*/ 784867 h 819218"/>
                <a:gd name="connsiteX8" fmla="*/ 33961 w 272881"/>
                <a:gd name="connsiteY8" fmla="*/ 819373 h 819218"/>
                <a:gd name="connsiteX9" fmla="*/ 34712 w 272881"/>
                <a:gd name="connsiteY9" fmla="*/ 819373 h 819218"/>
                <a:gd name="connsiteX10" fmla="*/ 239375 w 272881"/>
                <a:gd name="connsiteY10" fmla="*/ 819373 h 819218"/>
                <a:gd name="connsiteX11" fmla="*/ 273107 w 272881"/>
                <a:gd name="connsiteY11" fmla="*/ 784867 h 819218"/>
                <a:gd name="connsiteX12" fmla="*/ 239375 w 272881"/>
                <a:gd name="connsiteY12" fmla="*/ 751110 h 819218"/>
                <a:gd name="connsiteX13" fmla="*/ 205257 w 272881"/>
                <a:gd name="connsiteY13" fmla="*/ 751110 h 819218"/>
                <a:gd name="connsiteX14" fmla="*/ 205257 w 272881"/>
                <a:gd name="connsiteY14" fmla="*/ 341492 h 819218"/>
                <a:gd name="connsiteX15" fmla="*/ 171151 w 272881"/>
                <a:gd name="connsiteY15" fmla="*/ 307375 h 819218"/>
                <a:gd name="connsiteX16" fmla="*/ 137042 w 272881"/>
                <a:gd name="connsiteY16" fmla="*/ 158 h 819218"/>
                <a:gd name="connsiteX17" fmla="*/ 34717 w 272881"/>
                <a:gd name="connsiteY17" fmla="*/ 102562 h 819218"/>
                <a:gd name="connsiteX18" fmla="*/ 137050 w 272881"/>
                <a:gd name="connsiteY18" fmla="*/ 204958 h 819218"/>
                <a:gd name="connsiteX19" fmla="*/ 239375 w 272881"/>
                <a:gd name="connsiteY19" fmla="*/ 102562 h 819218"/>
                <a:gd name="connsiteX20" fmla="*/ 137042 w 272881"/>
                <a:gd name="connsiteY20" fmla="*/ 158 h 819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2881" h="819218">
                  <a:moveTo>
                    <a:pt x="34712" y="307375"/>
                  </a:moveTo>
                  <a:cubicBezTo>
                    <a:pt x="15875" y="307168"/>
                    <a:pt x="437" y="322280"/>
                    <a:pt x="229" y="341131"/>
                  </a:cubicBezTo>
                  <a:cubicBezTo>
                    <a:pt x="22" y="359981"/>
                    <a:pt x="15124" y="375430"/>
                    <a:pt x="33961" y="375638"/>
                  </a:cubicBezTo>
                  <a:cubicBezTo>
                    <a:pt x="34212" y="375641"/>
                    <a:pt x="34462" y="375641"/>
                    <a:pt x="34712" y="375638"/>
                  </a:cubicBezTo>
                  <a:lnTo>
                    <a:pt x="68830" y="375638"/>
                  </a:lnTo>
                  <a:lnTo>
                    <a:pt x="68830" y="751110"/>
                  </a:lnTo>
                  <a:lnTo>
                    <a:pt x="34712" y="751110"/>
                  </a:lnTo>
                  <a:cubicBezTo>
                    <a:pt x="15875" y="750903"/>
                    <a:pt x="437" y="766016"/>
                    <a:pt x="229" y="784867"/>
                  </a:cubicBezTo>
                  <a:cubicBezTo>
                    <a:pt x="22" y="803714"/>
                    <a:pt x="15124" y="819166"/>
                    <a:pt x="33961" y="819373"/>
                  </a:cubicBezTo>
                  <a:cubicBezTo>
                    <a:pt x="34212" y="819377"/>
                    <a:pt x="34462" y="819377"/>
                    <a:pt x="34712" y="819373"/>
                  </a:cubicBezTo>
                  <a:lnTo>
                    <a:pt x="239375" y="819373"/>
                  </a:lnTo>
                  <a:cubicBezTo>
                    <a:pt x="258212" y="819166"/>
                    <a:pt x="273314" y="803714"/>
                    <a:pt x="273107" y="784867"/>
                  </a:cubicBezTo>
                  <a:cubicBezTo>
                    <a:pt x="272902" y="766310"/>
                    <a:pt x="257919" y="751313"/>
                    <a:pt x="239375" y="751110"/>
                  </a:cubicBezTo>
                  <a:lnTo>
                    <a:pt x="205257" y="751110"/>
                  </a:lnTo>
                  <a:lnTo>
                    <a:pt x="205257" y="341492"/>
                  </a:lnTo>
                  <a:cubicBezTo>
                    <a:pt x="205241" y="322652"/>
                    <a:pt x="189979" y="307384"/>
                    <a:pt x="171151" y="307375"/>
                  </a:cubicBezTo>
                  <a:close/>
                  <a:moveTo>
                    <a:pt x="137042" y="158"/>
                  </a:moveTo>
                  <a:cubicBezTo>
                    <a:pt x="80527" y="160"/>
                    <a:pt x="34714" y="46008"/>
                    <a:pt x="34717" y="102562"/>
                  </a:cubicBezTo>
                  <a:cubicBezTo>
                    <a:pt x="34719" y="159116"/>
                    <a:pt x="80535" y="204961"/>
                    <a:pt x="137050" y="204958"/>
                  </a:cubicBezTo>
                  <a:cubicBezTo>
                    <a:pt x="193561" y="204956"/>
                    <a:pt x="239372" y="159113"/>
                    <a:pt x="239375" y="102562"/>
                  </a:cubicBezTo>
                  <a:cubicBezTo>
                    <a:pt x="239372" y="46007"/>
                    <a:pt x="193558" y="160"/>
                    <a:pt x="137042" y="158"/>
                  </a:cubicBezTo>
                </a:path>
              </a:pathLst>
            </a:custGeom>
            <a:solidFill>
              <a:srgbClr val="FFFFFF"/>
            </a:solidFill>
            <a:ln w="41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987772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-dar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and white logo&#10;&#10;AI-generated content may be incorrect.">
            <a:extLst>
              <a:ext uri="{FF2B5EF4-FFF2-40B4-BE49-F238E27FC236}">
                <a16:creationId xmlns:a16="http://schemas.microsoft.com/office/drawing/2014/main" id="{77915AE5-3935-15A6-A301-EDF886DC0C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524" y="5517599"/>
            <a:ext cx="3452952" cy="93658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CD3B307C-4ABD-AFF5-8932-D52CD4923326}"/>
              </a:ext>
            </a:extLst>
          </p:cNvPr>
          <p:cNvGrpSpPr/>
          <p:nvPr userDrawn="1"/>
        </p:nvGrpSpPr>
        <p:grpSpPr>
          <a:xfrm>
            <a:off x="4241223" y="3763400"/>
            <a:ext cx="3709555" cy="620829"/>
            <a:chOff x="4300214" y="3429000"/>
            <a:chExt cx="3048000" cy="564390"/>
          </a:xfrm>
        </p:grpSpPr>
        <p:sp>
          <p:nvSpPr>
            <p:cNvPr id="4" name="Rounded Rectangle 3">
              <a:hlinkClick r:id="rId3"/>
              <a:extLst>
                <a:ext uri="{FF2B5EF4-FFF2-40B4-BE49-F238E27FC236}">
                  <a16:creationId xmlns:a16="http://schemas.microsoft.com/office/drawing/2014/main" id="{D497BD86-C881-0340-ED7C-37A950C1D3CE}"/>
                </a:ext>
              </a:extLst>
            </p:cNvPr>
            <p:cNvSpPr/>
            <p:nvPr/>
          </p:nvSpPr>
          <p:spPr>
            <a:xfrm>
              <a:off x="4300214" y="3429000"/>
              <a:ext cx="3048000" cy="564390"/>
            </a:xfrm>
            <a:prstGeom prst="roundRect">
              <a:avLst>
                <a:gd name="adj" fmla="val 33564"/>
              </a:avLst>
            </a:prstGeom>
            <a:solidFill>
              <a:srgbClr val="4E6DA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17EBF9F-E5D1-D344-593D-26002DA2E54C}"/>
                </a:ext>
              </a:extLst>
            </p:cNvPr>
            <p:cNvSpPr txBox="1"/>
            <p:nvPr/>
          </p:nvSpPr>
          <p:spPr>
            <a:xfrm>
              <a:off x="4637336" y="3494056"/>
              <a:ext cx="2373755" cy="462692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algn="ctr"/>
              <a:r>
                <a:rPr lang="en-US" sz="3000" b="1" spc="5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eSafety.gov.au</a:t>
              </a:r>
              <a:endParaRPr lang="en-US" sz="3000" b="1" spc="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Freeform 5">
            <a:extLst>
              <a:ext uri="{FF2B5EF4-FFF2-40B4-BE49-F238E27FC236}">
                <a16:creationId xmlns:a16="http://schemas.microsoft.com/office/drawing/2014/main" id="{544628ED-72E9-BB6F-B80B-655F1AC749D9}"/>
              </a:ext>
            </a:extLst>
          </p:cNvPr>
          <p:cNvSpPr/>
          <p:nvPr userDrawn="1"/>
        </p:nvSpPr>
        <p:spPr>
          <a:xfrm>
            <a:off x="8153400" y="0"/>
            <a:ext cx="4038600" cy="1639084"/>
          </a:xfrm>
          <a:custGeom>
            <a:avLst/>
            <a:gdLst>
              <a:gd name="connsiteX0" fmla="*/ 11749 w 5138009"/>
              <a:gd name="connsiteY0" fmla="*/ 0 h 1979200"/>
              <a:gd name="connsiteX1" fmla="*/ 5138009 w 5138009"/>
              <a:gd name="connsiteY1" fmla="*/ 0 h 1979200"/>
              <a:gd name="connsiteX2" fmla="*/ 5138009 w 5138009"/>
              <a:gd name="connsiteY2" fmla="*/ 1919557 h 1979200"/>
              <a:gd name="connsiteX3" fmla="*/ 5106026 w 5138009"/>
              <a:gd name="connsiteY3" fmla="*/ 1932199 h 1979200"/>
              <a:gd name="connsiteX4" fmla="*/ 4554906 w 5138009"/>
              <a:gd name="connsiteY4" fmla="*/ 1949080 h 1979200"/>
              <a:gd name="connsiteX5" fmla="*/ 3162805 w 5138009"/>
              <a:gd name="connsiteY5" fmla="*/ 1040173 h 1979200"/>
              <a:gd name="connsiteX6" fmla="*/ 1236151 w 5138009"/>
              <a:gd name="connsiteY6" fmla="*/ 1007905 h 1979200"/>
              <a:gd name="connsiteX7" fmla="*/ 570613 w 5138009"/>
              <a:gd name="connsiteY7" fmla="*/ 927202 h 1979200"/>
              <a:gd name="connsiteX8" fmla="*/ 71504 w 5138009"/>
              <a:gd name="connsiteY8" fmla="*/ 499068 h 1979200"/>
              <a:gd name="connsiteX9" fmla="*/ 4014 w 5138009"/>
              <a:gd name="connsiteY9" fmla="*/ 63970 h 197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38009" h="1979200">
                <a:moveTo>
                  <a:pt x="11749" y="0"/>
                </a:moveTo>
                <a:lnTo>
                  <a:pt x="5138009" y="0"/>
                </a:lnTo>
                <a:lnTo>
                  <a:pt x="5138009" y="1919557"/>
                </a:lnTo>
                <a:lnTo>
                  <a:pt x="5106026" y="1932199"/>
                </a:lnTo>
                <a:cubicBezTo>
                  <a:pt x="4927440" y="1986418"/>
                  <a:pt x="4736628" y="1995971"/>
                  <a:pt x="4554906" y="1949080"/>
                </a:cubicBezTo>
                <a:cubicBezTo>
                  <a:pt x="4014480" y="1809663"/>
                  <a:pt x="3672243" y="1268023"/>
                  <a:pt x="3162805" y="1040173"/>
                </a:cubicBezTo>
                <a:cubicBezTo>
                  <a:pt x="2569441" y="774736"/>
                  <a:pt x="1885552" y="980166"/>
                  <a:pt x="1236151" y="1007905"/>
                </a:cubicBezTo>
                <a:cubicBezTo>
                  <a:pt x="1011408" y="1017511"/>
                  <a:pt x="781908" y="1004236"/>
                  <a:pt x="570613" y="927202"/>
                </a:cubicBezTo>
                <a:cubicBezTo>
                  <a:pt x="359320" y="850170"/>
                  <a:pt x="166628" y="702938"/>
                  <a:pt x="71504" y="499068"/>
                </a:cubicBezTo>
                <a:cubicBezTo>
                  <a:pt x="6877" y="360518"/>
                  <a:pt x="-8543" y="211993"/>
                  <a:pt x="4014" y="63970"/>
                </a:cubicBezTo>
                <a:close/>
              </a:path>
            </a:pathLst>
          </a:custGeom>
          <a:solidFill>
            <a:srgbClr val="D6C8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CB03B9-C9E0-3E37-CC6A-6B321CE6EC5D}"/>
              </a:ext>
            </a:extLst>
          </p:cNvPr>
          <p:cNvSpPr txBox="1"/>
          <p:nvPr userDrawn="1"/>
        </p:nvSpPr>
        <p:spPr>
          <a:xfrm>
            <a:off x="2126141" y="2580991"/>
            <a:ext cx="7939719" cy="105157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4100"/>
              </a:lnSpc>
            </a:pPr>
            <a:r>
              <a:rPr lang="en-AU" sz="33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more </a:t>
            </a:r>
            <a:r>
              <a:rPr lang="en-AU" sz="3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and resources</a:t>
            </a:r>
            <a:br>
              <a:rPr lang="en-AU" sz="33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3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help you prepare, visit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D217778-C2EC-A9A5-97A9-947968C2158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18606" y="1519421"/>
            <a:ext cx="754789" cy="91746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A6A96175-E6D6-76D1-0F72-6292B8975F3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623314" y="4083110"/>
            <a:ext cx="554248" cy="499323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1EA811B8-E6F2-E120-6776-FF0D7252A6F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38034" b="66248"/>
          <a:stretch>
            <a:fillRect/>
          </a:stretch>
        </p:blipFill>
        <p:spPr>
          <a:xfrm>
            <a:off x="0" y="4820330"/>
            <a:ext cx="4298406" cy="2048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66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rk-Navy_SUB-blob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:a16="http://schemas.microsoft.com/office/drawing/2014/main" id="{3C382972-6088-8FDD-3168-EFCBB3EA6BDA}"/>
              </a:ext>
            </a:extLst>
          </p:cNvPr>
          <p:cNvSpPr/>
          <p:nvPr userDrawn="1"/>
        </p:nvSpPr>
        <p:spPr>
          <a:xfrm>
            <a:off x="5494565" y="2038525"/>
            <a:ext cx="6697435" cy="4819475"/>
          </a:xfrm>
          <a:custGeom>
            <a:avLst/>
            <a:gdLst>
              <a:gd name="connsiteX0" fmla="*/ 5791138 w 6099717"/>
              <a:gd name="connsiteY0" fmla="*/ 2249 h 4554878"/>
              <a:gd name="connsiteX1" fmla="*/ 6008681 w 6099717"/>
              <a:gd name="connsiteY1" fmla="*/ 42285 h 4554878"/>
              <a:gd name="connsiteX2" fmla="*/ 6099717 w 6099717"/>
              <a:gd name="connsiteY2" fmla="*/ 83431 h 4554878"/>
              <a:gd name="connsiteX3" fmla="*/ 6099717 w 6099717"/>
              <a:gd name="connsiteY3" fmla="*/ 4554878 h 4554878"/>
              <a:gd name="connsiteX4" fmla="*/ 15656 w 6099717"/>
              <a:gd name="connsiteY4" fmla="*/ 4554878 h 4554878"/>
              <a:gd name="connsiteX5" fmla="*/ 12626 w 6099717"/>
              <a:gd name="connsiteY5" fmla="*/ 4537741 h 4554878"/>
              <a:gd name="connsiteX6" fmla="*/ 616892 w 6099717"/>
              <a:gd name="connsiteY6" fmla="*/ 3138769 h 4554878"/>
              <a:gd name="connsiteX7" fmla="*/ 2740712 w 6099717"/>
              <a:gd name="connsiteY7" fmla="*/ 2585786 h 4554878"/>
              <a:gd name="connsiteX8" fmla="*/ 4478481 w 6099717"/>
              <a:gd name="connsiteY8" fmla="*/ 728949 h 4554878"/>
              <a:gd name="connsiteX9" fmla="*/ 5146958 w 6099717"/>
              <a:gd name="connsiteY9" fmla="*/ 149478 h 4554878"/>
              <a:gd name="connsiteX10" fmla="*/ 5791138 w 6099717"/>
              <a:gd name="connsiteY10" fmla="*/ 2249 h 4554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99717" h="4554878">
                <a:moveTo>
                  <a:pt x="5791138" y="2249"/>
                </a:moveTo>
                <a:cubicBezTo>
                  <a:pt x="5864717" y="7146"/>
                  <a:pt x="5937665" y="20151"/>
                  <a:pt x="6008681" y="42285"/>
                </a:cubicBezTo>
                <a:lnTo>
                  <a:pt x="6099717" y="83431"/>
                </a:lnTo>
                <a:lnTo>
                  <a:pt x="6099717" y="4554878"/>
                </a:lnTo>
                <a:lnTo>
                  <a:pt x="15656" y="4554878"/>
                </a:lnTo>
                <a:lnTo>
                  <a:pt x="12626" y="4537741"/>
                </a:lnTo>
                <a:cubicBezTo>
                  <a:pt x="-57681" y="4006233"/>
                  <a:pt x="168647" y="3433603"/>
                  <a:pt x="616892" y="3138769"/>
                </a:cubicBezTo>
                <a:cubicBezTo>
                  <a:pt x="1232124" y="2734148"/>
                  <a:pt x="2066208" y="2881445"/>
                  <a:pt x="2740712" y="2585786"/>
                </a:cubicBezTo>
                <a:cubicBezTo>
                  <a:pt x="3526373" y="2241439"/>
                  <a:pt x="3930593" y="1389192"/>
                  <a:pt x="4478481" y="728949"/>
                </a:cubicBezTo>
                <a:cubicBezTo>
                  <a:pt x="4668088" y="500471"/>
                  <a:pt x="4884259" y="287678"/>
                  <a:pt x="5146958" y="149478"/>
                </a:cubicBezTo>
                <a:cubicBezTo>
                  <a:pt x="5343981" y="45828"/>
                  <a:pt x="5570401" y="-12444"/>
                  <a:pt x="5791138" y="224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EF07CD6D-7892-BA31-007B-FAFF3DB6DBF8}"/>
              </a:ext>
            </a:extLst>
          </p:cNvPr>
          <p:cNvSpPr/>
          <p:nvPr/>
        </p:nvSpPr>
        <p:spPr>
          <a:xfrm>
            <a:off x="0" y="6215274"/>
            <a:ext cx="1104907" cy="232709"/>
          </a:xfrm>
          <a:custGeom>
            <a:avLst/>
            <a:gdLst>
              <a:gd name="connsiteX0" fmla="*/ 330163 w 1104907"/>
              <a:gd name="connsiteY0" fmla="*/ 0 h 232709"/>
              <a:gd name="connsiteX1" fmla="*/ 1104908 w 1104907"/>
              <a:gd name="connsiteY1" fmla="*/ 85722 h 232709"/>
              <a:gd name="connsiteX2" fmla="*/ 757328 w 1104907"/>
              <a:gd name="connsiteY2" fmla="*/ 124028 h 232709"/>
              <a:gd name="connsiteX3" fmla="*/ 0 w 1104907"/>
              <a:gd name="connsiteY3" fmla="*/ 232709 h 232709"/>
              <a:gd name="connsiteX4" fmla="*/ 0 w 1104907"/>
              <a:gd name="connsiteY4" fmla="*/ 0 h 232709"/>
              <a:gd name="connsiteX5" fmla="*/ 330163 w 1104907"/>
              <a:gd name="connsiteY5" fmla="*/ 0 h 232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4907" h="232709">
                <a:moveTo>
                  <a:pt x="330163" y="0"/>
                </a:moveTo>
                <a:lnTo>
                  <a:pt x="1104908" y="85722"/>
                </a:lnTo>
                <a:cubicBezTo>
                  <a:pt x="993921" y="95205"/>
                  <a:pt x="871111" y="110927"/>
                  <a:pt x="757328" y="124028"/>
                </a:cubicBezTo>
                <a:cubicBezTo>
                  <a:pt x="503826" y="153226"/>
                  <a:pt x="253248" y="203262"/>
                  <a:pt x="0" y="232709"/>
                </a:cubicBezTo>
                <a:lnTo>
                  <a:pt x="0" y="0"/>
                </a:lnTo>
                <a:lnTo>
                  <a:pt x="330163" y="0"/>
                </a:lnTo>
                <a:close/>
              </a:path>
            </a:pathLst>
          </a:custGeom>
          <a:solidFill>
            <a:srgbClr val="D6C8A7"/>
          </a:soli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1B6A2FB8-B746-3E10-90E6-306887EABA17}"/>
              </a:ext>
            </a:extLst>
          </p:cNvPr>
          <p:cNvSpPr/>
          <p:nvPr/>
        </p:nvSpPr>
        <p:spPr>
          <a:xfrm>
            <a:off x="6102229" y="6258992"/>
            <a:ext cx="4927653" cy="493319"/>
          </a:xfrm>
          <a:custGeom>
            <a:avLst/>
            <a:gdLst>
              <a:gd name="connsiteX0" fmla="*/ 4927654 w 4927653"/>
              <a:gd name="connsiteY0" fmla="*/ 42003 h 493319"/>
              <a:gd name="connsiteX1" fmla="*/ 2988757 w 4927653"/>
              <a:gd name="connsiteY1" fmla="*/ 383019 h 493319"/>
              <a:gd name="connsiteX2" fmla="*/ 0 w 4927653"/>
              <a:gd name="connsiteY2" fmla="*/ 434053 h 493319"/>
              <a:gd name="connsiteX3" fmla="*/ 1963942 w 4927653"/>
              <a:gd name="connsiteY3" fmla="*/ 154053 h 493319"/>
              <a:gd name="connsiteX4" fmla="*/ 4337504 w 4927653"/>
              <a:gd name="connsiteY4" fmla="*/ 4820 h 493319"/>
              <a:gd name="connsiteX5" fmla="*/ 4927526 w 4927653"/>
              <a:gd name="connsiteY5" fmla="*/ 42128 h 4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27653" h="493319">
                <a:moveTo>
                  <a:pt x="4927654" y="42003"/>
                </a:moveTo>
                <a:lnTo>
                  <a:pt x="2988757" y="383019"/>
                </a:lnTo>
                <a:cubicBezTo>
                  <a:pt x="2023821" y="519899"/>
                  <a:pt x="971038" y="520274"/>
                  <a:pt x="0" y="434053"/>
                </a:cubicBezTo>
                <a:lnTo>
                  <a:pt x="1963942" y="154053"/>
                </a:lnTo>
                <a:cubicBezTo>
                  <a:pt x="2749874" y="58474"/>
                  <a:pt x="3542546" y="-20635"/>
                  <a:pt x="4337504" y="4820"/>
                </a:cubicBezTo>
                <a:cubicBezTo>
                  <a:pt x="4532780" y="11059"/>
                  <a:pt x="4732378" y="44998"/>
                  <a:pt x="4927526" y="42128"/>
                </a:cubicBezTo>
                <a:close/>
              </a:path>
            </a:pathLst>
          </a:custGeom>
          <a:solidFill>
            <a:srgbClr val="D6C8A7"/>
          </a:soli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49095798-A55F-5538-E7E0-4C9E2B9F9D3D}"/>
              </a:ext>
            </a:extLst>
          </p:cNvPr>
          <p:cNvSpPr/>
          <p:nvPr/>
        </p:nvSpPr>
        <p:spPr>
          <a:xfrm>
            <a:off x="0" y="6196433"/>
            <a:ext cx="12192000" cy="661567"/>
          </a:xfrm>
          <a:custGeom>
            <a:avLst/>
            <a:gdLst>
              <a:gd name="connsiteX0" fmla="*/ 11988843 w 12192000"/>
              <a:gd name="connsiteY0" fmla="*/ 0 h 661567"/>
              <a:gd name="connsiteX1" fmla="*/ 12192000 w 12192000"/>
              <a:gd name="connsiteY1" fmla="*/ 0 h 661567"/>
              <a:gd name="connsiteX2" fmla="*/ 12192000 w 12192000"/>
              <a:gd name="connsiteY2" fmla="*/ 661568 h 661567"/>
              <a:gd name="connsiteX3" fmla="*/ 0 w 12192000"/>
              <a:gd name="connsiteY3" fmla="*/ 661568 h 661567"/>
              <a:gd name="connsiteX4" fmla="*/ 0 w 12192000"/>
              <a:gd name="connsiteY4" fmla="*/ 232709 h 661567"/>
              <a:gd name="connsiteX5" fmla="*/ 3054230 w 12192000"/>
              <a:gd name="connsiteY5" fmla="*/ 85847 h 661567"/>
              <a:gd name="connsiteX6" fmla="*/ 6216522 w 12192000"/>
              <a:gd name="connsiteY6" fmla="*/ 477896 h 661567"/>
              <a:gd name="connsiteX7" fmla="*/ 8591482 w 12192000"/>
              <a:gd name="connsiteY7" fmla="*/ 489874 h 661567"/>
              <a:gd name="connsiteX8" fmla="*/ 11988843 w 12192000"/>
              <a:gd name="connsiteY8" fmla="*/ 0 h 66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61567">
                <a:moveTo>
                  <a:pt x="11988843" y="0"/>
                </a:moveTo>
                <a:lnTo>
                  <a:pt x="12192000" y="0"/>
                </a:lnTo>
                <a:lnTo>
                  <a:pt x="12192000" y="661568"/>
                </a:lnTo>
                <a:lnTo>
                  <a:pt x="0" y="661568"/>
                </a:lnTo>
                <a:lnTo>
                  <a:pt x="0" y="232709"/>
                </a:lnTo>
                <a:cubicBezTo>
                  <a:pt x="1003838" y="53155"/>
                  <a:pt x="2035772" y="6239"/>
                  <a:pt x="3054230" y="85847"/>
                </a:cubicBezTo>
                <a:cubicBezTo>
                  <a:pt x="4115785" y="168823"/>
                  <a:pt x="5157890" y="398538"/>
                  <a:pt x="6216522" y="477896"/>
                </a:cubicBezTo>
                <a:cubicBezTo>
                  <a:pt x="6983766" y="535418"/>
                  <a:pt x="7825256" y="564990"/>
                  <a:pt x="8591482" y="489874"/>
                </a:cubicBezTo>
                <a:cubicBezTo>
                  <a:pt x="9730462" y="378324"/>
                  <a:pt x="10843888" y="38930"/>
                  <a:pt x="11988843" y="0"/>
                </a:cubicBezTo>
                <a:close/>
              </a:path>
            </a:pathLst>
          </a:custGeom>
          <a:solidFill>
            <a:schemeClr val="accent4"/>
          </a:soli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A525A0F9-8DDB-BBBC-540D-BD81265A1C4B}"/>
              </a:ext>
            </a:extLst>
          </p:cNvPr>
          <p:cNvSpPr txBox="1">
            <a:spLocks/>
          </p:cNvSpPr>
          <p:nvPr userDrawn="1"/>
        </p:nvSpPr>
        <p:spPr>
          <a:xfrm>
            <a:off x="10972800" y="6400800"/>
            <a:ext cx="755404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D0ACC0C-4F01-0A49-BF06-1B30FCD8A695}" type="slidenum">
              <a:rPr lang="en-AU" sz="900" b="1" smtClean="0">
                <a:solidFill>
                  <a:schemeClr val="accent5"/>
                </a:solidFill>
              </a:rPr>
              <a:t>‹#›</a:t>
            </a:fld>
            <a:endParaRPr lang="en-AU" sz="900" b="1">
              <a:solidFill>
                <a:schemeClr val="accent5"/>
              </a:solidFill>
            </a:endParaRP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E1EF2EBE-3D01-7786-9958-7FC33E204CC5}"/>
              </a:ext>
            </a:extLst>
          </p:cNvPr>
          <p:cNvSpPr txBox="1">
            <a:spLocks/>
          </p:cNvSpPr>
          <p:nvPr userDrawn="1"/>
        </p:nvSpPr>
        <p:spPr>
          <a:xfrm>
            <a:off x="10972800" y="6233939"/>
            <a:ext cx="755404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1EE8A5E-E88E-BD4F-A919-AB961A45597C}" type="slidenum">
              <a:rPr lang="en-AU" sz="900" b="1" smtClean="0">
                <a:solidFill>
                  <a:schemeClr val="bg1"/>
                </a:solidFill>
              </a:rPr>
              <a:t>‹#›</a:t>
            </a:fld>
            <a:endParaRPr lang="en-AU" sz="900" b="1">
              <a:solidFill>
                <a:schemeClr val="bg1"/>
              </a:solidFill>
            </a:endParaRPr>
          </a:p>
        </p:txBody>
      </p:sp>
      <p:grpSp>
        <p:nvGrpSpPr>
          <p:cNvPr id="5" name="Graphic 30">
            <a:extLst>
              <a:ext uri="{FF2B5EF4-FFF2-40B4-BE49-F238E27FC236}">
                <a16:creationId xmlns:a16="http://schemas.microsoft.com/office/drawing/2014/main" id="{DE41E4D1-420C-27FB-3B09-7D86E5C8AFA1}"/>
              </a:ext>
            </a:extLst>
          </p:cNvPr>
          <p:cNvGrpSpPr/>
          <p:nvPr userDrawn="1"/>
        </p:nvGrpSpPr>
        <p:grpSpPr>
          <a:xfrm>
            <a:off x="7682415" y="4654916"/>
            <a:ext cx="1012913" cy="943013"/>
            <a:chOff x="8037049" y="4437406"/>
            <a:chExt cx="1012913" cy="943013"/>
          </a:xfrm>
        </p:grpSpPr>
        <p:sp>
          <p:nvSpPr>
            <p:cNvPr id="6" name="Freeform 3">
              <a:extLst>
                <a:ext uri="{FF2B5EF4-FFF2-40B4-BE49-F238E27FC236}">
                  <a16:creationId xmlns:a16="http://schemas.microsoft.com/office/drawing/2014/main" id="{D04DAB49-FBD3-5ABA-1A41-91027AF2472D}"/>
                </a:ext>
              </a:extLst>
            </p:cNvPr>
            <p:cNvSpPr/>
            <p:nvPr/>
          </p:nvSpPr>
          <p:spPr>
            <a:xfrm rot="-720402">
              <a:off x="8108664" y="4519262"/>
              <a:ext cx="869685" cy="779300"/>
            </a:xfrm>
            <a:custGeom>
              <a:avLst/>
              <a:gdLst>
                <a:gd name="connsiteX0" fmla="*/ 348244 w 869685"/>
                <a:gd name="connsiteY0" fmla="*/ 50516 h 779300"/>
                <a:gd name="connsiteX1" fmla="*/ 13437 w 869685"/>
                <a:gd name="connsiteY1" fmla="*/ 629931 h 779300"/>
                <a:gd name="connsiteX2" fmla="*/ 50036 w 869685"/>
                <a:gd name="connsiteY2" fmla="*/ 766444 h 779300"/>
                <a:gd name="connsiteX3" fmla="*/ 100057 w 869685"/>
                <a:gd name="connsiteY3" fmla="*/ 779834 h 779300"/>
                <a:gd name="connsiteX4" fmla="*/ 769680 w 869685"/>
                <a:gd name="connsiteY4" fmla="*/ 779834 h 779300"/>
                <a:gd name="connsiteX5" fmla="*/ 869702 w 869685"/>
                <a:gd name="connsiteY5" fmla="*/ 679907 h 779300"/>
                <a:gd name="connsiteX6" fmla="*/ 856300 w 869685"/>
                <a:gd name="connsiteY6" fmla="*/ 629931 h 779300"/>
                <a:gd name="connsiteX7" fmla="*/ 521488 w 869685"/>
                <a:gd name="connsiteY7" fmla="*/ 50516 h 779300"/>
                <a:gd name="connsiteX8" fmla="*/ 384854 w 869685"/>
                <a:gd name="connsiteY8" fmla="*/ 13941 h 779300"/>
                <a:gd name="connsiteX9" fmla="*/ 348249 w 869685"/>
                <a:gd name="connsiteY9" fmla="*/ 50516 h 77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9685" h="779300">
                  <a:moveTo>
                    <a:pt x="348244" y="50516"/>
                  </a:moveTo>
                  <a:lnTo>
                    <a:pt x="13437" y="629931"/>
                  </a:lnTo>
                  <a:cubicBezTo>
                    <a:pt x="-14186" y="677726"/>
                    <a:pt x="2200" y="738843"/>
                    <a:pt x="50036" y="766444"/>
                  </a:cubicBezTo>
                  <a:cubicBezTo>
                    <a:pt x="65243" y="775216"/>
                    <a:pt x="82496" y="779834"/>
                    <a:pt x="100057" y="779834"/>
                  </a:cubicBezTo>
                  <a:lnTo>
                    <a:pt x="769680" y="779834"/>
                  </a:lnTo>
                  <a:cubicBezTo>
                    <a:pt x="824920" y="779838"/>
                    <a:pt x="869702" y="735100"/>
                    <a:pt x="869702" y="679907"/>
                  </a:cubicBezTo>
                  <a:cubicBezTo>
                    <a:pt x="869706" y="662363"/>
                    <a:pt x="865084" y="645127"/>
                    <a:pt x="856300" y="629931"/>
                  </a:cubicBezTo>
                  <a:lnTo>
                    <a:pt x="521488" y="50516"/>
                  </a:lnTo>
                  <a:cubicBezTo>
                    <a:pt x="493868" y="2718"/>
                    <a:pt x="432694" y="-13657"/>
                    <a:pt x="384854" y="13941"/>
                  </a:cubicBezTo>
                  <a:cubicBezTo>
                    <a:pt x="369652" y="22712"/>
                    <a:pt x="357027" y="35326"/>
                    <a:pt x="348249" y="50516"/>
                  </a:cubicBezTo>
                </a:path>
              </a:pathLst>
            </a:custGeom>
            <a:solidFill>
              <a:srgbClr val="B5244D"/>
            </a:solidFill>
            <a:ln w="42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 4">
              <a:extLst>
                <a:ext uri="{FF2B5EF4-FFF2-40B4-BE49-F238E27FC236}">
                  <a16:creationId xmlns:a16="http://schemas.microsoft.com/office/drawing/2014/main" id="{5434415A-FD9D-B85D-2F10-2F9296E5F361}"/>
                </a:ext>
              </a:extLst>
            </p:cNvPr>
            <p:cNvSpPr/>
            <p:nvPr/>
          </p:nvSpPr>
          <p:spPr>
            <a:xfrm rot="-720402">
              <a:off x="8501494" y="4751070"/>
              <a:ext cx="105498" cy="413439"/>
            </a:xfrm>
            <a:custGeom>
              <a:avLst/>
              <a:gdLst>
                <a:gd name="connsiteX0" fmla="*/ 105607 w 105498"/>
                <a:gd name="connsiteY0" fmla="*/ 361030 h 413439"/>
                <a:gd name="connsiteX1" fmla="*/ 53152 w 105498"/>
                <a:gd name="connsiteY1" fmla="*/ 414027 h 413439"/>
                <a:gd name="connsiteX2" fmla="*/ 110 w 105498"/>
                <a:gd name="connsiteY2" fmla="*/ 361618 h 413439"/>
                <a:gd name="connsiteX3" fmla="*/ 52564 w 105498"/>
                <a:gd name="connsiteY3" fmla="*/ 308621 h 413439"/>
                <a:gd name="connsiteX4" fmla="*/ 52567 w 105498"/>
                <a:gd name="connsiteY4" fmla="*/ 308621 h 413439"/>
                <a:gd name="connsiteX5" fmla="*/ 105607 w 105498"/>
                <a:gd name="connsiteY5" fmla="*/ 361030 h 413439"/>
                <a:gd name="connsiteX6" fmla="*/ 89868 w 105498"/>
                <a:gd name="connsiteY6" fmla="*/ 255631 h 413439"/>
                <a:gd name="connsiteX7" fmla="*/ 15270 w 105498"/>
                <a:gd name="connsiteY7" fmla="*/ 255631 h 413439"/>
                <a:gd name="connsiteX8" fmla="*/ 3624 w 105498"/>
                <a:gd name="connsiteY8" fmla="*/ 588 h 413439"/>
                <a:gd name="connsiteX9" fmla="*/ 101514 w 105498"/>
                <a:gd name="connsiteY9" fmla="*/ 588 h 41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498" h="413439">
                  <a:moveTo>
                    <a:pt x="105607" y="361030"/>
                  </a:moveTo>
                  <a:cubicBezTo>
                    <a:pt x="105769" y="390138"/>
                    <a:pt x="82285" y="413865"/>
                    <a:pt x="53152" y="414027"/>
                  </a:cubicBezTo>
                  <a:cubicBezTo>
                    <a:pt x="24020" y="414189"/>
                    <a:pt x="272" y="390725"/>
                    <a:pt x="110" y="361618"/>
                  </a:cubicBezTo>
                  <a:cubicBezTo>
                    <a:pt x="-53" y="332511"/>
                    <a:pt x="23432" y="308783"/>
                    <a:pt x="52564" y="308621"/>
                  </a:cubicBezTo>
                  <a:cubicBezTo>
                    <a:pt x="52565" y="308621"/>
                    <a:pt x="52566" y="308621"/>
                    <a:pt x="52567" y="308621"/>
                  </a:cubicBezTo>
                  <a:cubicBezTo>
                    <a:pt x="81676" y="308514"/>
                    <a:pt x="105391" y="331947"/>
                    <a:pt x="105607" y="361030"/>
                  </a:cubicBezTo>
                  <a:moveTo>
                    <a:pt x="89868" y="255631"/>
                  </a:moveTo>
                  <a:lnTo>
                    <a:pt x="15270" y="255631"/>
                  </a:lnTo>
                  <a:lnTo>
                    <a:pt x="3624" y="588"/>
                  </a:lnTo>
                  <a:lnTo>
                    <a:pt x="101514" y="588"/>
                  </a:lnTo>
                  <a:close/>
                </a:path>
              </a:pathLst>
            </a:custGeom>
            <a:solidFill>
              <a:srgbClr val="FFFFFF"/>
            </a:solidFill>
            <a:ln w="42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" name="Graphic 30">
            <a:extLst>
              <a:ext uri="{FF2B5EF4-FFF2-40B4-BE49-F238E27FC236}">
                <a16:creationId xmlns:a16="http://schemas.microsoft.com/office/drawing/2014/main" id="{2603F8AD-36CC-F64E-C7D0-077539AE50A9}"/>
              </a:ext>
            </a:extLst>
          </p:cNvPr>
          <p:cNvGrpSpPr/>
          <p:nvPr userDrawn="1"/>
        </p:nvGrpSpPr>
        <p:grpSpPr>
          <a:xfrm>
            <a:off x="9880809" y="4449875"/>
            <a:ext cx="873089" cy="872340"/>
            <a:chOff x="9534190" y="4673119"/>
            <a:chExt cx="873089" cy="872340"/>
          </a:xfrm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6166E972-E052-7E92-15AD-6C061685DEB6}"/>
                </a:ext>
              </a:extLst>
            </p:cNvPr>
            <p:cNvSpPr/>
            <p:nvPr/>
          </p:nvSpPr>
          <p:spPr>
            <a:xfrm rot="-300000">
              <a:off x="9567777" y="4706676"/>
              <a:ext cx="805915" cy="805224"/>
            </a:xfrm>
            <a:custGeom>
              <a:avLst/>
              <a:gdLst>
                <a:gd name="connsiteX0" fmla="*/ 797284 w 805915"/>
                <a:gd name="connsiteY0" fmla="*/ 318996 h 805224"/>
                <a:gd name="connsiteX1" fmla="*/ 319052 w 805915"/>
                <a:gd name="connsiteY1" fmla="*/ 9565 h 805224"/>
                <a:gd name="connsiteX2" fmla="*/ 9353 w 805915"/>
                <a:gd name="connsiteY2" fmla="*/ 487383 h 805224"/>
                <a:gd name="connsiteX3" fmla="*/ 487583 w 805915"/>
                <a:gd name="connsiteY3" fmla="*/ 796816 h 805224"/>
                <a:gd name="connsiteX4" fmla="*/ 797279 w 805915"/>
                <a:gd name="connsiteY4" fmla="*/ 318997 h 80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915" h="805224">
                  <a:moveTo>
                    <a:pt x="797284" y="318996"/>
                  </a:moveTo>
                  <a:cubicBezTo>
                    <a:pt x="750744" y="101603"/>
                    <a:pt x="536631" y="-36935"/>
                    <a:pt x="319052" y="9565"/>
                  </a:cubicBezTo>
                  <a:cubicBezTo>
                    <a:pt x="101470" y="56064"/>
                    <a:pt x="-37186" y="269991"/>
                    <a:pt x="9353" y="487383"/>
                  </a:cubicBezTo>
                  <a:cubicBezTo>
                    <a:pt x="55892" y="704778"/>
                    <a:pt x="270004" y="843315"/>
                    <a:pt x="487583" y="796816"/>
                  </a:cubicBezTo>
                  <a:cubicBezTo>
                    <a:pt x="705167" y="750317"/>
                    <a:pt x="843818" y="536388"/>
                    <a:pt x="797279" y="318997"/>
                  </a:cubicBezTo>
                </a:path>
              </a:pathLst>
            </a:custGeom>
            <a:solidFill>
              <a:srgbClr val="F3E269"/>
            </a:solidFill>
            <a:ln w="42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8D5F8CDF-EF8A-030D-65AB-0005BAAA2322}"/>
                </a:ext>
              </a:extLst>
            </p:cNvPr>
            <p:cNvSpPr/>
            <p:nvPr/>
          </p:nvSpPr>
          <p:spPr>
            <a:xfrm rot="-300000">
              <a:off x="9766765" y="4960676"/>
              <a:ext cx="93118" cy="135178"/>
            </a:xfrm>
            <a:custGeom>
              <a:avLst/>
              <a:gdLst>
                <a:gd name="connsiteX0" fmla="*/ 93523 w 93118"/>
                <a:gd name="connsiteY0" fmla="*/ 67949 h 135178"/>
                <a:gd name="connsiteX1" fmla="*/ 46553 w 93118"/>
                <a:gd name="connsiteY1" fmla="*/ 638 h 135178"/>
                <a:gd name="connsiteX2" fmla="*/ 407 w 93118"/>
                <a:gd name="connsiteY2" fmla="*/ 68517 h 135178"/>
                <a:gd name="connsiteX3" fmla="*/ 47360 w 93118"/>
                <a:gd name="connsiteY3" fmla="*/ 135815 h 135178"/>
                <a:gd name="connsiteX4" fmla="*/ 93506 w 93118"/>
                <a:gd name="connsiteY4" fmla="*/ 67936 h 135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118" h="135178">
                  <a:moveTo>
                    <a:pt x="93523" y="67949"/>
                  </a:moveTo>
                  <a:cubicBezTo>
                    <a:pt x="93297" y="30577"/>
                    <a:pt x="72279" y="484"/>
                    <a:pt x="46553" y="638"/>
                  </a:cubicBezTo>
                  <a:cubicBezTo>
                    <a:pt x="20826" y="792"/>
                    <a:pt x="189" y="31205"/>
                    <a:pt x="407" y="68517"/>
                  </a:cubicBezTo>
                  <a:cubicBezTo>
                    <a:pt x="624" y="105829"/>
                    <a:pt x="21659" y="135969"/>
                    <a:pt x="47360" y="135815"/>
                  </a:cubicBezTo>
                  <a:cubicBezTo>
                    <a:pt x="73061" y="135661"/>
                    <a:pt x="93746" y="105397"/>
                    <a:pt x="93506" y="67936"/>
                  </a:cubicBezTo>
                </a:path>
              </a:pathLst>
            </a:custGeom>
            <a:solidFill>
              <a:srgbClr val="071A2E"/>
            </a:solidFill>
            <a:ln w="42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168FF310-4AF9-487C-F454-08FC28B5C527}"/>
                </a:ext>
              </a:extLst>
            </p:cNvPr>
            <p:cNvSpPr/>
            <p:nvPr/>
          </p:nvSpPr>
          <p:spPr>
            <a:xfrm rot="-300000">
              <a:off x="10065118" y="4934596"/>
              <a:ext cx="93118" cy="135178"/>
            </a:xfrm>
            <a:custGeom>
              <a:avLst/>
              <a:gdLst>
                <a:gd name="connsiteX0" fmla="*/ 93593 w 93118"/>
                <a:gd name="connsiteY0" fmla="*/ 67943 h 135178"/>
                <a:gd name="connsiteX1" fmla="*/ 46622 w 93118"/>
                <a:gd name="connsiteY1" fmla="*/ 632 h 135178"/>
                <a:gd name="connsiteX2" fmla="*/ 476 w 93118"/>
                <a:gd name="connsiteY2" fmla="*/ 68511 h 135178"/>
                <a:gd name="connsiteX3" fmla="*/ 47430 w 93118"/>
                <a:gd name="connsiteY3" fmla="*/ 135809 h 135178"/>
                <a:gd name="connsiteX4" fmla="*/ 93576 w 93118"/>
                <a:gd name="connsiteY4" fmla="*/ 67930 h 135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118" h="135178">
                  <a:moveTo>
                    <a:pt x="93593" y="67943"/>
                  </a:moveTo>
                  <a:cubicBezTo>
                    <a:pt x="93367" y="30571"/>
                    <a:pt x="72349" y="478"/>
                    <a:pt x="46622" y="632"/>
                  </a:cubicBezTo>
                  <a:cubicBezTo>
                    <a:pt x="20896" y="786"/>
                    <a:pt x="258" y="31199"/>
                    <a:pt x="476" y="68511"/>
                  </a:cubicBezTo>
                  <a:cubicBezTo>
                    <a:pt x="694" y="105823"/>
                    <a:pt x="21729" y="135962"/>
                    <a:pt x="47430" y="135809"/>
                  </a:cubicBezTo>
                  <a:cubicBezTo>
                    <a:pt x="73131" y="135655"/>
                    <a:pt x="93815" y="105391"/>
                    <a:pt x="93576" y="67930"/>
                  </a:cubicBezTo>
                </a:path>
              </a:pathLst>
            </a:custGeom>
            <a:solidFill>
              <a:srgbClr val="071A2E"/>
            </a:solidFill>
            <a:ln w="42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103B57F3-304B-5805-F07C-FA803ACF259A}"/>
                </a:ext>
              </a:extLst>
            </p:cNvPr>
            <p:cNvSpPr/>
            <p:nvPr/>
          </p:nvSpPr>
          <p:spPr>
            <a:xfrm rot="-300000">
              <a:off x="9856410" y="5162139"/>
              <a:ext cx="269074" cy="183076"/>
            </a:xfrm>
            <a:custGeom>
              <a:avLst/>
              <a:gdLst>
                <a:gd name="connsiteX0" fmla="*/ 269500 w 269074"/>
                <a:gd name="connsiteY0" fmla="*/ 92223 h 183076"/>
                <a:gd name="connsiteX1" fmla="*/ 134963 w 269074"/>
                <a:gd name="connsiteY1" fmla="*/ 183761 h 183076"/>
                <a:gd name="connsiteX2" fmla="*/ 426 w 269074"/>
                <a:gd name="connsiteY2" fmla="*/ 92223 h 183076"/>
                <a:gd name="connsiteX3" fmla="*/ 134963 w 269074"/>
                <a:gd name="connsiteY3" fmla="*/ 685 h 183076"/>
                <a:gd name="connsiteX4" fmla="*/ 269500 w 269074"/>
                <a:gd name="connsiteY4" fmla="*/ 92223 h 183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074" h="183076">
                  <a:moveTo>
                    <a:pt x="269500" y="92223"/>
                  </a:moveTo>
                  <a:cubicBezTo>
                    <a:pt x="269500" y="142778"/>
                    <a:pt x="209266" y="183761"/>
                    <a:pt x="134963" y="183761"/>
                  </a:cubicBezTo>
                  <a:cubicBezTo>
                    <a:pt x="60660" y="183761"/>
                    <a:pt x="426" y="142778"/>
                    <a:pt x="426" y="92223"/>
                  </a:cubicBezTo>
                  <a:cubicBezTo>
                    <a:pt x="426" y="41668"/>
                    <a:pt x="60660" y="685"/>
                    <a:pt x="134963" y="685"/>
                  </a:cubicBezTo>
                  <a:cubicBezTo>
                    <a:pt x="209266" y="685"/>
                    <a:pt x="269500" y="41668"/>
                    <a:pt x="269500" y="92223"/>
                  </a:cubicBezTo>
                  <a:close/>
                </a:path>
              </a:pathLst>
            </a:custGeom>
            <a:solidFill>
              <a:srgbClr val="FFFFFF"/>
            </a:solidFill>
            <a:ln w="42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" name="Graphic 30">
            <a:extLst>
              <a:ext uri="{FF2B5EF4-FFF2-40B4-BE49-F238E27FC236}">
                <a16:creationId xmlns:a16="http://schemas.microsoft.com/office/drawing/2014/main" id="{3FE07E0C-91C5-451A-736A-8022D30D82C6}"/>
              </a:ext>
            </a:extLst>
          </p:cNvPr>
          <p:cNvGrpSpPr/>
          <p:nvPr userDrawn="1"/>
        </p:nvGrpSpPr>
        <p:grpSpPr>
          <a:xfrm>
            <a:off x="10384847" y="2239767"/>
            <a:ext cx="913490" cy="1010909"/>
            <a:chOff x="10525426" y="2239735"/>
            <a:chExt cx="913490" cy="1010909"/>
          </a:xfrm>
        </p:grpSpPr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40F6F75D-86B6-2E49-28E8-90DF4D047EEB}"/>
                </a:ext>
              </a:extLst>
            </p:cNvPr>
            <p:cNvSpPr/>
            <p:nvPr/>
          </p:nvSpPr>
          <p:spPr>
            <a:xfrm rot="-419999">
              <a:off x="10578492" y="2285462"/>
              <a:ext cx="807358" cy="919455"/>
            </a:xfrm>
            <a:custGeom>
              <a:avLst/>
              <a:gdLst>
                <a:gd name="connsiteX0" fmla="*/ 384301 w 807358"/>
                <a:gd name="connsiteY0" fmla="*/ 8122 h 919455"/>
                <a:gd name="connsiteX1" fmla="*/ 27998 w 807358"/>
                <a:gd name="connsiteY1" fmla="*/ 152196 h 919455"/>
                <a:gd name="connsiteX2" fmla="*/ 623 w 807358"/>
                <a:gd name="connsiteY2" fmla="*/ 182072 h 919455"/>
                <a:gd name="connsiteX3" fmla="*/ 652 w 807358"/>
                <a:gd name="connsiteY3" fmla="*/ 182609 h 919455"/>
                <a:gd name="connsiteX4" fmla="*/ 103365 w 807358"/>
                <a:gd name="connsiteY4" fmla="*/ 675366 h 919455"/>
                <a:gd name="connsiteX5" fmla="*/ 391013 w 807358"/>
                <a:gd name="connsiteY5" fmla="*/ 916207 h 919455"/>
                <a:gd name="connsiteX6" fmla="*/ 417535 w 807358"/>
                <a:gd name="connsiteY6" fmla="*/ 916207 h 919455"/>
                <a:gd name="connsiteX7" fmla="*/ 705183 w 807358"/>
                <a:gd name="connsiteY7" fmla="*/ 675366 h 919455"/>
                <a:gd name="connsiteX8" fmla="*/ 807896 w 807358"/>
                <a:gd name="connsiteY8" fmla="*/ 182609 h 919455"/>
                <a:gd name="connsiteX9" fmla="*/ 781089 w 807358"/>
                <a:gd name="connsiteY9" fmla="*/ 152224 h 919455"/>
                <a:gd name="connsiteX10" fmla="*/ 780550 w 807358"/>
                <a:gd name="connsiteY10" fmla="*/ 152196 h 919455"/>
                <a:gd name="connsiteX11" fmla="*/ 424260 w 807358"/>
                <a:gd name="connsiteY11" fmla="*/ 8122 h 919455"/>
                <a:gd name="connsiteX12" fmla="*/ 384280 w 807358"/>
                <a:gd name="connsiteY12" fmla="*/ 8122 h 91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7358" h="919455">
                  <a:moveTo>
                    <a:pt x="384301" y="8122"/>
                  </a:moveTo>
                  <a:cubicBezTo>
                    <a:pt x="340214" y="50864"/>
                    <a:pt x="222832" y="143683"/>
                    <a:pt x="27998" y="152196"/>
                  </a:cubicBezTo>
                  <a:cubicBezTo>
                    <a:pt x="12181" y="152893"/>
                    <a:pt x="-75" y="166269"/>
                    <a:pt x="623" y="182072"/>
                  </a:cubicBezTo>
                  <a:cubicBezTo>
                    <a:pt x="631" y="182251"/>
                    <a:pt x="641" y="182430"/>
                    <a:pt x="652" y="182609"/>
                  </a:cubicBezTo>
                  <a:cubicBezTo>
                    <a:pt x="6360" y="274437"/>
                    <a:pt x="29416" y="554234"/>
                    <a:pt x="103365" y="675366"/>
                  </a:cubicBezTo>
                  <a:cubicBezTo>
                    <a:pt x="179083" y="799392"/>
                    <a:pt x="343286" y="891335"/>
                    <a:pt x="391013" y="916207"/>
                  </a:cubicBezTo>
                  <a:cubicBezTo>
                    <a:pt x="399319" y="920553"/>
                    <a:pt x="409229" y="920553"/>
                    <a:pt x="417535" y="916207"/>
                  </a:cubicBezTo>
                  <a:cubicBezTo>
                    <a:pt x="465262" y="891335"/>
                    <a:pt x="629465" y="799392"/>
                    <a:pt x="705183" y="675366"/>
                  </a:cubicBezTo>
                  <a:cubicBezTo>
                    <a:pt x="779132" y="554239"/>
                    <a:pt x="802175" y="274437"/>
                    <a:pt x="807896" y="182609"/>
                  </a:cubicBezTo>
                  <a:cubicBezTo>
                    <a:pt x="808892" y="166822"/>
                    <a:pt x="796889" y="153218"/>
                    <a:pt x="781089" y="152224"/>
                  </a:cubicBezTo>
                  <a:cubicBezTo>
                    <a:pt x="780909" y="152213"/>
                    <a:pt x="780730" y="152204"/>
                    <a:pt x="780550" y="152196"/>
                  </a:cubicBezTo>
                  <a:cubicBezTo>
                    <a:pt x="585711" y="143683"/>
                    <a:pt x="468334" y="50860"/>
                    <a:pt x="424260" y="8122"/>
                  </a:cubicBezTo>
                  <a:cubicBezTo>
                    <a:pt x="413131" y="-2693"/>
                    <a:pt x="395408" y="-2693"/>
                    <a:pt x="384280" y="8122"/>
                  </a:cubicBezTo>
                </a:path>
              </a:pathLst>
            </a:custGeom>
            <a:solidFill>
              <a:srgbClr val="486CB4"/>
            </a:solidFill>
            <a:ln w="42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EAD6FF5B-E8F7-0F0E-04F7-B8B409B174E5}"/>
                </a:ext>
              </a:extLst>
            </p:cNvPr>
            <p:cNvSpPr/>
            <p:nvPr/>
          </p:nvSpPr>
          <p:spPr>
            <a:xfrm rot="-419999">
              <a:off x="10750074" y="2544570"/>
              <a:ext cx="507269" cy="409223"/>
            </a:xfrm>
            <a:custGeom>
              <a:avLst/>
              <a:gdLst>
                <a:gd name="connsiteX0" fmla="*/ 507867 w 507269"/>
                <a:gd name="connsiteY0" fmla="*/ 63198 h 409223"/>
                <a:gd name="connsiteX1" fmla="*/ 161524 w 507269"/>
                <a:gd name="connsiteY1" fmla="*/ 409238 h 409223"/>
                <a:gd name="connsiteX2" fmla="*/ 159998 w 507269"/>
                <a:gd name="connsiteY2" fmla="*/ 407714 h 409223"/>
                <a:gd name="connsiteX3" fmla="*/ 159601 w 507269"/>
                <a:gd name="connsiteY3" fmla="*/ 408111 h 409223"/>
                <a:gd name="connsiteX4" fmla="*/ 598 w 507269"/>
                <a:gd name="connsiteY4" fmla="*/ 249241 h 409223"/>
                <a:gd name="connsiteX5" fmla="*/ 63835 w 507269"/>
                <a:gd name="connsiteY5" fmla="*/ 186058 h 409223"/>
                <a:gd name="connsiteX6" fmla="*/ 161122 w 507269"/>
                <a:gd name="connsiteY6" fmla="*/ 283261 h 409223"/>
                <a:gd name="connsiteX7" fmla="*/ 304799 w 507269"/>
                <a:gd name="connsiteY7" fmla="*/ 139717 h 409223"/>
                <a:gd name="connsiteX8" fmla="*/ 404295 w 507269"/>
                <a:gd name="connsiteY8" fmla="*/ 40302 h 409223"/>
                <a:gd name="connsiteX9" fmla="*/ 441784 w 507269"/>
                <a:gd name="connsiteY9" fmla="*/ 2845 h 409223"/>
                <a:gd name="connsiteX10" fmla="*/ 444617 w 507269"/>
                <a:gd name="connsiteY10" fmla="*/ 15 h 409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7269" h="409223">
                  <a:moveTo>
                    <a:pt x="507867" y="63198"/>
                  </a:moveTo>
                  <a:lnTo>
                    <a:pt x="161524" y="409238"/>
                  </a:lnTo>
                  <a:lnTo>
                    <a:pt x="159998" y="407714"/>
                  </a:lnTo>
                  <a:lnTo>
                    <a:pt x="159601" y="408111"/>
                  </a:lnTo>
                  <a:lnTo>
                    <a:pt x="598" y="249241"/>
                  </a:lnTo>
                  <a:lnTo>
                    <a:pt x="63835" y="186058"/>
                  </a:lnTo>
                  <a:lnTo>
                    <a:pt x="161122" y="283261"/>
                  </a:lnTo>
                  <a:lnTo>
                    <a:pt x="304799" y="139717"/>
                  </a:lnTo>
                  <a:lnTo>
                    <a:pt x="404295" y="40302"/>
                  </a:lnTo>
                  <a:lnTo>
                    <a:pt x="441784" y="2845"/>
                  </a:lnTo>
                  <a:lnTo>
                    <a:pt x="444617" y="15"/>
                  </a:lnTo>
                  <a:close/>
                </a:path>
              </a:pathLst>
            </a:custGeom>
            <a:solidFill>
              <a:srgbClr val="FFFFFF"/>
            </a:solidFill>
            <a:ln w="42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" name="Graphic 30">
            <a:extLst>
              <a:ext uri="{FF2B5EF4-FFF2-40B4-BE49-F238E27FC236}">
                <a16:creationId xmlns:a16="http://schemas.microsoft.com/office/drawing/2014/main" id="{E4BE6354-BCA5-5C4A-121C-92D7C8EEA5A9}"/>
              </a:ext>
            </a:extLst>
          </p:cNvPr>
          <p:cNvGrpSpPr/>
          <p:nvPr userDrawn="1"/>
        </p:nvGrpSpPr>
        <p:grpSpPr>
          <a:xfrm>
            <a:off x="9408921" y="687947"/>
            <a:ext cx="1563879" cy="1543863"/>
            <a:chOff x="10127786" y="3315129"/>
            <a:chExt cx="1311211" cy="1294429"/>
          </a:xfrm>
        </p:grpSpPr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D582327C-2F2F-B19D-386B-29318BE7CC7F}"/>
                </a:ext>
              </a:extLst>
            </p:cNvPr>
            <p:cNvSpPr/>
            <p:nvPr/>
          </p:nvSpPr>
          <p:spPr>
            <a:xfrm rot="1258303">
              <a:off x="10501908" y="3668975"/>
              <a:ext cx="590580" cy="597312"/>
            </a:xfrm>
            <a:custGeom>
              <a:avLst/>
              <a:gdLst>
                <a:gd name="connsiteX0" fmla="*/ 538926 w 590580"/>
                <a:gd name="connsiteY0" fmla="*/ 216627 h 597312"/>
                <a:gd name="connsiteX1" fmla="*/ 470993 w 590580"/>
                <a:gd name="connsiteY1" fmla="*/ 174215 h 597312"/>
                <a:gd name="connsiteX2" fmla="*/ 321995 w 590580"/>
                <a:gd name="connsiteY2" fmla="*/ 205823 h 597312"/>
                <a:gd name="connsiteX3" fmla="*/ 329990 w 590580"/>
                <a:gd name="connsiteY3" fmla="*/ 144483 h 597312"/>
                <a:gd name="connsiteX4" fmla="*/ 329421 w 590580"/>
                <a:gd name="connsiteY4" fmla="*/ 37313 h 597312"/>
                <a:gd name="connsiteX5" fmla="*/ 300004 w 590580"/>
                <a:gd name="connsiteY5" fmla="*/ 5560 h 597312"/>
                <a:gd name="connsiteX6" fmla="*/ 224870 w 590580"/>
                <a:gd name="connsiteY6" fmla="*/ 33194 h 597312"/>
                <a:gd name="connsiteX7" fmla="*/ 224870 w 590580"/>
                <a:gd name="connsiteY7" fmla="*/ 33228 h 597312"/>
                <a:gd name="connsiteX8" fmla="*/ 193417 w 590580"/>
                <a:gd name="connsiteY8" fmla="*/ 188437 h 597312"/>
                <a:gd name="connsiteX9" fmla="*/ 118270 w 590580"/>
                <a:gd name="connsiteY9" fmla="*/ 288766 h 597312"/>
                <a:gd name="connsiteX10" fmla="*/ 577 w 590580"/>
                <a:gd name="connsiteY10" fmla="*/ 318676 h 597312"/>
                <a:gd name="connsiteX11" fmla="*/ 62296 w 590580"/>
                <a:gd name="connsiteY11" fmla="*/ 597647 h 597312"/>
                <a:gd name="connsiteX12" fmla="*/ 158959 w 590580"/>
                <a:gd name="connsiteY12" fmla="*/ 572592 h 597312"/>
                <a:gd name="connsiteX13" fmla="*/ 218184 w 590580"/>
                <a:gd name="connsiteY13" fmla="*/ 565287 h 597312"/>
                <a:gd name="connsiteX14" fmla="*/ 237561 w 590580"/>
                <a:gd name="connsiteY14" fmla="*/ 571352 h 597312"/>
                <a:gd name="connsiteX15" fmla="*/ 546360 w 590580"/>
                <a:gd name="connsiteY15" fmla="*/ 500117 h 597312"/>
                <a:gd name="connsiteX16" fmla="*/ 590594 w 590580"/>
                <a:gd name="connsiteY16" fmla="*/ 440714 h 597312"/>
                <a:gd name="connsiteX17" fmla="*/ 590590 w 590580"/>
                <a:gd name="connsiteY17" fmla="*/ 440693 h 597312"/>
                <a:gd name="connsiteX18" fmla="*/ 589995 w 590580"/>
                <a:gd name="connsiteY18" fmla="*/ 437355 h 597312"/>
                <a:gd name="connsiteX19" fmla="*/ 565079 w 590580"/>
                <a:gd name="connsiteY19" fmla="*/ 407071 h 597312"/>
                <a:gd name="connsiteX20" fmla="*/ 568360 w 590580"/>
                <a:gd name="connsiteY20" fmla="*/ 370091 h 597312"/>
                <a:gd name="connsiteX21" fmla="*/ 568360 w 590580"/>
                <a:gd name="connsiteY21" fmla="*/ 370180 h 597312"/>
                <a:gd name="connsiteX22" fmla="*/ 542680 w 590580"/>
                <a:gd name="connsiteY22" fmla="*/ 334715 h 597312"/>
                <a:gd name="connsiteX23" fmla="*/ 550186 w 590580"/>
                <a:gd name="connsiteY23" fmla="*/ 291501 h 597312"/>
                <a:gd name="connsiteX24" fmla="*/ 530460 w 590580"/>
                <a:gd name="connsiteY24" fmla="*/ 257336 h 597312"/>
                <a:gd name="connsiteX25" fmla="*/ 538961 w 590580"/>
                <a:gd name="connsiteY25" fmla="*/ 216644 h 59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0580" h="597312">
                  <a:moveTo>
                    <a:pt x="538926" y="216627"/>
                  </a:moveTo>
                  <a:cubicBezTo>
                    <a:pt x="531888" y="186172"/>
                    <a:pt x="501472" y="167184"/>
                    <a:pt x="470993" y="174215"/>
                  </a:cubicBezTo>
                  <a:lnTo>
                    <a:pt x="321995" y="205823"/>
                  </a:lnTo>
                  <a:cubicBezTo>
                    <a:pt x="324329" y="188654"/>
                    <a:pt x="327049" y="167972"/>
                    <a:pt x="329990" y="144483"/>
                  </a:cubicBezTo>
                  <a:cubicBezTo>
                    <a:pt x="338491" y="76281"/>
                    <a:pt x="339766" y="57256"/>
                    <a:pt x="329421" y="37313"/>
                  </a:cubicBezTo>
                  <a:cubicBezTo>
                    <a:pt x="322461" y="24413"/>
                    <a:pt x="312340" y="13488"/>
                    <a:pt x="300004" y="5560"/>
                  </a:cubicBezTo>
                  <a:cubicBezTo>
                    <a:pt x="271619" y="-7538"/>
                    <a:pt x="237981" y="4834"/>
                    <a:pt x="224870" y="33194"/>
                  </a:cubicBezTo>
                  <a:lnTo>
                    <a:pt x="224870" y="33228"/>
                  </a:lnTo>
                  <a:cubicBezTo>
                    <a:pt x="219370" y="62530"/>
                    <a:pt x="217372" y="143337"/>
                    <a:pt x="193417" y="188437"/>
                  </a:cubicBezTo>
                  <a:cubicBezTo>
                    <a:pt x="173689" y="225547"/>
                    <a:pt x="148341" y="259390"/>
                    <a:pt x="118270" y="288766"/>
                  </a:cubicBezTo>
                  <a:cubicBezTo>
                    <a:pt x="79039" y="298723"/>
                    <a:pt x="39808" y="308693"/>
                    <a:pt x="577" y="318676"/>
                  </a:cubicBezTo>
                  <a:cubicBezTo>
                    <a:pt x="21168" y="411648"/>
                    <a:pt x="41742" y="504640"/>
                    <a:pt x="62296" y="597647"/>
                  </a:cubicBezTo>
                  <a:cubicBezTo>
                    <a:pt x="102488" y="587948"/>
                    <a:pt x="132878" y="580002"/>
                    <a:pt x="158959" y="572592"/>
                  </a:cubicBezTo>
                  <a:cubicBezTo>
                    <a:pt x="174549" y="568145"/>
                    <a:pt x="194615" y="557452"/>
                    <a:pt x="218184" y="565287"/>
                  </a:cubicBezTo>
                  <a:cubicBezTo>
                    <a:pt x="227275" y="568324"/>
                    <a:pt x="234042" y="572163"/>
                    <a:pt x="237561" y="571352"/>
                  </a:cubicBezTo>
                  <a:lnTo>
                    <a:pt x="546360" y="500117"/>
                  </a:lnTo>
                  <a:cubicBezTo>
                    <a:pt x="574991" y="495917"/>
                    <a:pt x="594798" y="469324"/>
                    <a:pt x="590594" y="440714"/>
                  </a:cubicBezTo>
                  <a:cubicBezTo>
                    <a:pt x="590594" y="440705"/>
                    <a:pt x="590590" y="440701"/>
                    <a:pt x="590590" y="440693"/>
                  </a:cubicBezTo>
                  <a:cubicBezTo>
                    <a:pt x="590428" y="439571"/>
                    <a:pt x="590224" y="438459"/>
                    <a:pt x="589995" y="437355"/>
                  </a:cubicBezTo>
                  <a:cubicBezTo>
                    <a:pt x="585872" y="424449"/>
                    <a:pt x="576955" y="413612"/>
                    <a:pt x="565079" y="407071"/>
                  </a:cubicBezTo>
                  <a:cubicBezTo>
                    <a:pt x="571072" y="395677"/>
                    <a:pt x="572254" y="382361"/>
                    <a:pt x="568360" y="370091"/>
                  </a:cubicBezTo>
                  <a:lnTo>
                    <a:pt x="568360" y="370180"/>
                  </a:lnTo>
                  <a:cubicBezTo>
                    <a:pt x="564947" y="355378"/>
                    <a:pt x="555682" y="342585"/>
                    <a:pt x="542680" y="334715"/>
                  </a:cubicBezTo>
                  <a:cubicBezTo>
                    <a:pt x="550917" y="321914"/>
                    <a:pt x="553624" y="306327"/>
                    <a:pt x="550186" y="291501"/>
                  </a:cubicBezTo>
                  <a:cubicBezTo>
                    <a:pt x="548133" y="278042"/>
                    <a:pt x="541094" y="265847"/>
                    <a:pt x="530460" y="257336"/>
                  </a:cubicBezTo>
                  <a:cubicBezTo>
                    <a:pt x="538106" y="245238"/>
                    <a:pt x="541128" y="230788"/>
                    <a:pt x="538961" y="216644"/>
                  </a:cubicBezTo>
                </a:path>
              </a:pathLst>
            </a:custGeom>
            <a:solidFill>
              <a:srgbClr val="FFFFFF"/>
            </a:solidFill>
            <a:ln w="4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6B681596-B59B-EC60-53FE-ADCCE4438F0B}"/>
                </a:ext>
              </a:extLst>
            </p:cNvPr>
            <p:cNvSpPr/>
            <p:nvPr/>
          </p:nvSpPr>
          <p:spPr>
            <a:xfrm rot="1258303">
              <a:off x="10367133" y="3820386"/>
              <a:ext cx="253617" cy="401684"/>
            </a:xfrm>
            <a:custGeom>
              <a:avLst/>
              <a:gdLst>
                <a:gd name="connsiteX0" fmla="*/ 18846 w 253617"/>
                <a:gd name="connsiteY0" fmla="*/ 31304 h 401684"/>
                <a:gd name="connsiteX1" fmla="*/ 150340 w 253617"/>
                <a:gd name="connsiteY1" fmla="*/ 978 h 401684"/>
                <a:gd name="connsiteX2" fmla="*/ 178633 w 253617"/>
                <a:gd name="connsiteY2" fmla="*/ 18650 h 401684"/>
                <a:gd name="connsiteX3" fmla="*/ 178635 w 253617"/>
                <a:gd name="connsiteY3" fmla="*/ 18657 h 401684"/>
                <a:gd name="connsiteX4" fmla="*/ 253552 w 253617"/>
                <a:gd name="connsiteY4" fmla="*/ 342823 h 401684"/>
                <a:gd name="connsiteX5" fmla="*/ 235863 w 253617"/>
                <a:gd name="connsiteY5" fmla="*/ 371105 h 401684"/>
                <a:gd name="connsiteX6" fmla="*/ 235858 w 253617"/>
                <a:gd name="connsiteY6" fmla="*/ 371106 h 401684"/>
                <a:gd name="connsiteX7" fmla="*/ 104376 w 253617"/>
                <a:gd name="connsiteY7" fmla="*/ 401445 h 401684"/>
                <a:gd name="connsiteX8" fmla="*/ 76056 w 253617"/>
                <a:gd name="connsiteY8" fmla="*/ 383766 h 401684"/>
                <a:gd name="connsiteX9" fmla="*/ 1156 w 253617"/>
                <a:gd name="connsiteY9" fmla="*/ 59600 h 401684"/>
                <a:gd name="connsiteX10" fmla="*/ 18846 w 253617"/>
                <a:gd name="connsiteY10" fmla="*/ 31304 h 401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617" h="401684">
                  <a:moveTo>
                    <a:pt x="18846" y="31304"/>
                  </a:moveTo>
                  <a:lnTo>
                    <a:pt x="150340" y="978"/>
                  </a:lnTo>
                  <a:cubicBezTo>
                    <a:pt x="163037" y="-1948"/>
                    <a:pt x="175705" y="5964"/>
                    <a:pt x="178633" y="18650"/>
                  </a:cubicBezTo>
                  <a:cubicBezTo>
                    <a:pt x="178634" y="18653"/>
                    <a:pt x="178634" y="18655"/>
                    <a:pt x="178635" y="18657"/>
                  </a:cubicBezTo>
                  <a:lnTo>
                    <a:pt x="253552" y="342823"/>
                  </a:lnTo>
                  <a:cubicBezTo>
                    <a:pt x="256484" y="355513"/>
                    <a:pt x="248564" y="368175"/>
                    <a:pt x="235863" y="371105"/>
                  </a:cubicBezTo>
                  <a:cubicBezTo>
                    <a:pt x="235861" y="371105"/>
                    <a:pt x="235860" y="371106"/>
                    <a:pt x="235858" y="371106"/>
                  </a:cubicBezTo>
                  <a:lnTo>
                    <a:pt x="104376" y="401445"/>
                  </a:lnTo>
                  <a:cubicBezTo>
                    <a:pt x="91670" y="404375"/>
                    <a:pt x="78991" y="396460"/>
                    <a:pt x="76056" y="383766"/>
                  </a:cubicBezTo>
                  <a:lnTo>
                    <a:pt x="1156" y="59600"/>
                  </a:lnTo>
                  <a:cubicBezTo>
                    <a:pt x="-1777" y="46906"/>
                    <a:pt x="6142" y="34239"/>
                    <a:pt x="18846" y="31304"/>
                  </a:cubicBezTo>
                </a:path>
              </a:pathLst>
            </a:custGeom>
            <a:solidFill>
              <a:srgbClr val="B5244D"/>
            </a:solidFill>
            <a:ln w="4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F7C0089-6EFD-69B0-540A-A38237618413}"/>
              </a:ext>
            </a:extLst>
          </p:cNvPr>
          <p:cNvGrpSpPr/>
          <p:nvPr userDrawn="1"/>
        </p:nvGrpSpPr>
        <p:grpSpPr>
          <a:xfrm>
            <a:off x="7554895" y="2375957"/>
            <a:ext cx="1743089" cy="1598023"/>
            <a:chOff x="7828960" y="2212473"/>
            <a:chExt cx="1743089" cy="1598023"/>
          </a:xfrm>
        </p:grpSpPr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C8BF764F-47E3-2575-BBE6-8C00A4F9D25A}"/>
                </a:ext>
              </a:extLst>
            </p:cNvPr>
            <p:cNvSpPr/>
            <p:nvPr/>
          </p:nvSpPr>
          <p:spPr>
            <a:xfrm rot="660000">
              <a:off x="7828960" y="2410087"/>
              <a:ext cx="1743089" cy="1400409"/>
            </a:xfrm>
            <a:custGeom>
              <a:avLst/>
              <a:gdLst>
                <a:gd name="connsiteX0" fmla="*/ 1631915 w 1743089"/>
                <a:gd name="connsiteY0" fmla="*/ 32 h 1400409"/>
                <a:gd name="connsiteX1" fmla="*/ 111211 w 1743089"/>
                <a:gd name="connsiteY1" fmla="*/ 32 h 1400409"/>
                <a:gd name="connsiteX2" fmla="*/ 18 w 1743089"/>
                <a:gd name="connsiteY2" fmla="*/ 111467 h 1400409"/>
                <a:gd name="connsiteX3" fmla="*/ 18 w 1743089"/>
                <a:gd name="connsiteY3" fmla="*/ 111480 h 1400409"/>
                <a:gd name="connsiteX4" fmla="*/ 18 w 1743089"/>
                <a:gd name="connsiteY4" fmla="*/ 1288993 h 1400409"/>
                <a:gd name="connsiteX5" fmla="*/ 111198 w 1743089"/>
                <a:gd name="connsiteY5" fmla="*/ 1400441 h 1400409"/>
                <a:gd name="connsiteX6" fmla="*/ 111211 w 1743089"/>
                <a:gd name="connsiteY6" fmla="*/ 1400441 h 1400409"/>
                <a:gd name="connsiteX7" fmla="*/ 1631915 w 1743089"/>
                <a:gd name="connsiteY7" fmla="*/ 1400441 h 1400409"/>
                <a:gd name="connsiteX8" fmla="*/ 1743107 w 1743089"/>
                <a:gd name="connsiteY8" fmla="*/ 1289006 h 1400409"/>
                <a:gd name="connsiteX9" fmla="*/ 1743107 w 1743089"/>
                <a:gd name="connsiteY9" fmla="*/ 1288993 h 1400409"/>
                <a:gd name="connsiteX10" fmla="*/ 1743107 w 1743089"/>
                <a:gd name="connsiteY10" fmla="*/ 111480 h 1400409"/>
                <a:gd name="connsiteX11" fmla="*/ 1631928 w 1743089"/>
                <a:gd name="connsiteY11" fmla="*/ 32 h 1400409"/>
                <a:gd name="connsiteX12" fmla="*/ 1631915 w 1743089"/>
                <a:gd name="connsiteY12" fmla="*/ 32 h 1400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43089" h="1400409">
                  <a:moveTo>
                    <a:pt x="1631915" y="32"/>
                  </a:moveTo>
                  <a:lnTo>
                    <a:pt x="111211" y="32"/>
                  </a:lnTo>
                  <a:cubicBezTo>
                    <a:pt x="49801" y="32"/>
                    <a:pt x="18" y="49923"/>
                    <a:pt x="18" y="111467"/>
                  </a:cubicBezTo>
                  <a:cubicBezTo>
                    <a:pt x="18" y="111472"/>
                    <a:pt x="18" y="111476"/>
                    <a:pt x="18" y="111480"/>
                  </a:cubicBezTo>
                  <a:lnTo>
                    <a:pt x="18" y="1288993"/>
                  </a:lnTo>
                  <a:cubicBezTo>
                    <a:pt x="11" y="1350535"/>
                    <a:pt x="49788" y="1400435"/>
                    <a:pt x="111198" y="1400441"/>
                  </a:cubicBezTo>
                  <a:cubicBezTo>
                    <a:pt x="111202" y="1400441"/>
                    <a:pt x="111206" y="1400441"/>
                    <a:pt x="111211" y="1400441"/>
                  </a:cubicBezTo>
                  <a:lnTo>
                    <a:pt x="1631915" y="1400441"/>
                  </a:lnTo>
                  <a:cubicBezTo>
                    <a:pt x="1693323" y="1400441"/>
                    <a:pt x="1743107" y="1350548"/>
                    <a:pt x="1743107" y="1289006"/>
                  </a:cubicBezTo>
                  <a:cubicBezTo>
                    <a:pt x="1743107" y="1289000"/>
                    <a:pt x="1743107" y="1289000"/>
                    <a:pt x="1743107" y="1288993"/>
                  </a:cubicBezTo>
                  <a:lnTo>
                    <a:pt x="1743107" y="111480"/>
                  </a:lnTo>
                  <a:cubicBezTo>
                    <a:pt x="1743114" y="49936"/>
                    <a:pt x="1693336" y="39"/>
                    <a:pt x="1631928" y="32"/>
                  </a:cubicBezTo>
                  <a:cubicBezTo>
                    <a:pt x="1631921" y="32"/>
                    <a:pt x="1631921" y="32"/>
                    <a:pt x="1631915" y="32"/>
                  </a:cubicBezTo>
                </a:path>
              </a:pathLst>
            </a:custGeom>
            <a:solidFill>
              <a:srgbClr val="486CB4"/>
            </a:solidFill>
            <a:ln w="64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965F7DE9-6F89-16E2-42C3-FB6E23948DCA}"/>
                </a:ext>
              </a:extLst>
            </p:cNvPr>
            <p:cNvSpPr/>
            <p:nvPr/>
          </p:nvSpPr>
          <p:spPr>
            <a:xfrm rot="660000">
              <a:off x="8282496" y="2212473"/>
              <a:ext cx="118478" cy="219578"/>
            </a:xfrm>
            <a:custGeom>
              <a:avLst/>
              <a:gdLst>
                <a:gd name="connsiteX0" fmla="*/ 59328 w 118478"/>
                <a:gd name="connsiteY0" fmla="*/ 219580 h 219578"/>
                <a:gd name="connsiteX1" fmla="*/ 59328 w 118478"/>
                <a:gd name="connsiteY1" fmla="*/ 219580 h 219578"/>
                <a:gd name="connsiteX2" fmla="*/ 118567 w 118478"/>
                <a:gd name="connsiteY2" fmla="*/ 160211 h 219578"/>
                <a:gd name="connsiteX3" fmla="*/ 118567 w 118478"/>
                <a:gd name="connsiteY3" fmla="*/ 59370 h 219578"/>
                <a:gd name="connsiteX4" fmla="*/ 59328 w 118478"/>
                <a:gd name="connsiteY4" fmla="*/ 1 h 219578"/>
                <a:gd name="connsiteX5" fmla="*/ 88 w 118478"/>
                <a:gd name="connsiteY5" fmla="*/ 59370 h 219578"/>
                <a:gd name="connsiteX6" fmla="*/ 88 w 118478"/>
                <a:gd name="connsiteY6" fmla="*/ 160211 h 219578"/>
                <a:gd name="connsiteX7" fmla="*/ 59328 w 118478"/>
                <a:gd name="connsiteY7" fmla="*/ 219580 h 21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478" h="219578">
                  <a:moveTo>
                    <a:pt x="59328" y="219580"/>
                  </a:moveTo>
                  <a:lnTo>
                    <a:pt x="59328" y="219580"/>
                  </a:lnTo>
                  <a:cubicBezTo>
                    <a:pt x="92045" y="219580"/>
                    <a:pt x="118567" y="193000"/>
                    <a:pt x="118567" y="160211"/>
                  </a:cubicBezTo>
                  <a:lnTo>
                    <a:pt x="118567" y="59370"/>
                  </a:lnTo>
                  <a:cubicBezTo>
                    <a:pt x="118567" y="26582"/>
                    <a:pt x="92045" y="1"/>
                    <a:pt x="59328" y="1"/>
                  </a:cubicBezTo>
                  <a:cubicBezTo>
                    <a:pt x="26611" y="1"/>
                    <a:pt x="88" y="26582"/>
                    <a:pt x="88" y="59370"/>
                  </a:cubicBezTo>
                  <a:lnTo>
                    <a:pt x="88" y="160211"/>
                  </a:lnTo>
                  <a:cubicBezTo>
                    <a:pt x="88" y="193000"/>
                    <a:pt x="26611" y="219580"/>
                    <a:pt x="59328" y="219580"/>
                  </a:cubicBezTo>
                </a:path>
              </a:pathLst>
            </a:custGeom>
            <a:solidFill>
              <a:schemeClr val="bg2"/>
            </a:solidFill>
            <a:ln w="64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E15C7C10-30C0-91DD-7371-2622C4E66416}"/>
                </a:ext>
              </a:extLst>
            </p:cNvPr>
            <p:cNvSpPr/>
            <p:nvPr/>
          </p:nvSpPr>
          <p:spPr>
            <a:xfrm rot="660000">
              <a:off x="8775522" y="2308515"/>
              <a:ext cx="118478" cy="219578"/>
            </a:xfrm>
            <a:custGeom>
              <a:avLst/>
              <a:gdLst>
                <a:gd name="connsiteX0" fmla="*/ 59404 w 118478"/>
                <a:gd name="connsiteY0" fmla="*/ 219595 h 219578"/>
                <a:gd name="connsiteX1" fmla="*/ 59404 w 118478"/>
                <a:gd name="connsiteY1" fmla="*/ 219595 h 219578"/>
                <a:gd name="connsiteX2" fmla="*/ 118644 w 118478"/>
                <a:gd name="connsiteY2" fmla="*/ 160226 h 219578"/>
                <a:gd name="connsiteX3" fmla="*/ 118644 w 118478"/>
                <a:gd name="connsiteY3" fmla="*/ 59385 h 219578"/>
                <a:gd name="connsiteX4" fmla="*/ 59404 w 118478"/>
                <a:gd name="connsiteY4" fmla="*/ 16 h 219578"/>
                <a:gd name="connsiteX5" fmla="*/ 165 w 118478"/>
                <a:gd name="connsiteY5" fmla="*/ 59385 h 219578"/>
                <a:gd name="connsiteX6" fmla="*/ 165 w 118478"/>
                <a:gd name="connsiteY6" fmla="*/ 160226 h 219578"/>
                <a:gd name="connsiteX7" fmla="*/ 59404 w 118478"/>
                <a:gd name="connsiteY7" fmla="*/ 219595 h 21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478" h="219578">
                  <a:moveTo>
                    <a:pt x="59404" y="219595"/>
                  </a:moveTo>
                  <a:lnTo>
                    <a:pt x="59404" y="219595"/>
                  </a:lnTo>
                  <a:cubicBezTo>
                    <a:pt x="92121" y="219595"/>
                    <a:pt x="118644" y="193014"/>
                    <a:pt x="118644" y="160226"/>
                  </a:cubicBezTo>
                  <a:lnTo>
                    <a:pt x="118644" y="59385"/>
                  </a:lnTo>
                  <a:cubicBezTo>
                    <a:pt x="118644" y="26597"/>
                    <a:pt x="92121" y="16"/>
                    <a:pt x="59404" y="16"/>
                  </a:cubicBezTo>
                  <a:cubicBezTo>
                    <a:pt x="26687" y="16"/>
                    <a:pt x="165" y="26597"/>
                    <a:pt x="165" y="59385"/>
                  </a:cubicBezTo>
                  <a:lnTo>
                    <a:pt x="165" y="160226"/>
                  </a:lnTo>
                  <a:cubicBezTo>
                    <a:pt x="165" y="193014"/>
                    <a:pt x="26687" y="219595"/>
                    <a:pt x="59404" y="219595"/>
                  </a:cubicBezTo>
                </a:path>
              </a:pathLst>
            </a:custGeom>
            <a:solidFill>
              <a:schemeClr val="bg2"/>
            </a:solidFill>
            <a:ln w="64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7F0576B9-D0EE-BC5A-EB3E-BCABC4A04D7A}"/>
                </a:ext>
              </a:extLst>
            </p:cNvPr>
            <p:cNvSpPr/>
            <p:nvPr/>
          </p:nvSpPr>
          <p:spPr>
            <a:xfrm rot="660000">
              <a:off x="9268535" y="2404564"/>
              <a:ext cx="118478" cy="219578"/>
            </a:xfrm>
            <a:custGeom>
              <a:avLst/>
              <a:gdLst>
                <a:gd name="connsiteX0" fmla="*/ 59481 w 118478"/>
                <a:gd name="connsiteY0" fmla="*/ 219610 h 219578"/>
                <a:gd name="connsiteX1" fmla="*/ 59481 w 118478"/>
                <a:gd name="connsiteY1" fmla="*/ 219610 h 219578"/>
                <a:gd name="connsiteX2" fmla="*/ 118720 w 118478"/>
                <a:gd name="connsiteY2" fmla="*/ 160241 h 219578"/>
                <a:gd name="connsiteX3" fmla="*/ 118720 w 118478"/>
                <a:gd name="connsiteY3" fmla="*/ 59400 h 219578"/>
                <a:gd name="connsiteX4" fmla="*/ 59481 w 118478"/>
                <a:gd name="connsiteY4" fmla="*/ 31 h 219578"/>
                <a:gd name="connsiteX5" fmla="*/ 241 w 118478"/>
                <a:gd name="connsiteY5" fmla="*/ 59400 h 219578"/>
                <a:gd name="connsiteX6" fmla="*/ 241 w 118478"/>
                <a:gd name="connsiteY6" fmla="*/ 160241 h 219578"/>
                <a:gd name="connsiteX7" fmla="*/ 59481 w 118478"/>
                <a:gd name="connsiteY7" fmla="*/ 219610 h 21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478" h="219578">
                  <a:moveTo>
                    <a:pt x="59481" y="219610"/>
                  </a:moveTo>
                  <a:lnTo>
                    <a:pt x="59481" y="219610"/>
                  </a:lnTo>
                  <a:cubicBezTo>
                    <a:pt x="92198" y="219610"/>
                    <a:pt x="118720" y="193029"/>
                    <a:pt x="118720" y="160241"/>
                  </a:cubicBezTo>
                  <a:lnTo>
                    <a:pt x="118720" y="59400"/>
                  </a:lnTo>
                  <a:cubicBezTo>
                    <a:pt x="118720" y="26611"/>
                    <a:pt x="92198" y="31"/>
                    <a:pt x="59481" y="31"/>
                  </a:cubicBezTo>
                  <a:cubicBezTo>
                    <a:pt x="26764" y="31"/>
                    <a:pt x="241" y="26611"/>
                    <a:pt x="241" y="59400"/>
                  </a:cubicBezTo>
                  <a:lnTo>
                    <a:pt x="241" y="160241"/>
                  </a:lnTo>
                  <a:cubicBezTo>
                    <a:pt x="241" y="193029"/>
                    <a:pt x="26764" y="219610"/>
                    <a:pt x="59481" y="219610"/>
                  </a:cubicBezTo>
                </a:path>
              </a:pathLst>
            </a:custGeom>
            <a:solidFill>
              <a:schemeClr val="bg2"/>
            </a:solidFill>
            <a:ln w="64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CC6AC9AC-A4FA-7181-AF31-1802F4AC8BBD}"/>
                </a:ext>
              </a:extLst>
            </p:cNvPr>
            <p:cNvSpPr/>
            <p:nvPr/>
          </p:nvSpPr>
          <p:spPr>
            <a:xfrm rot="660000">
              <a:off x="7933527" y="2722047"/>
              <a:ext cx="1504656" cy="935121"/>
            </a:xfrm>
            <a:custGeom>
              <a:avLst/>
              <a:gdLst>
                <a:gd name="connsiteX0" fmla="*/ 1490742 w 1504656"/>
                <a:gd name="connsiteY0" fmla="*/ 80 h 935121"/>
                <a:gd name="connsiteX1" fmla="*/ 13982 w 1504656"/>
                <a:gd name="connsiteY1" fmla="*/ 80 h 935121"/>
                <a:gd name="connsiteX2" fmla="*/ 36 w 1504656"/>
                <a:gd name="connsiteY2" fmla="*/ 14443 h 935121"/>
                <a:gd name="connsiteX3" fmla="*/ 36 w 1504656"/>
                <a:gd name="connsiteY3" fmla="*/ 14445 h 935121"/>
                <a:gd name="connsiteX4" fmla="*/ 36 w 1504656"/>
                <a:gd name="connsiteY4" fmla="*/ 920837 h 935121"/>
                <a:gd name="connsiteX5" fmla="*/ 13980 w 1504656"/>
                <a:gd name="connsiteY5" fmla="*/ 935202 h 935121"/>
                <a:gd name="connsiteX6" fmla="*/ 13982 w 1504656"/>
                <a:gd name="connsiteY6" fmla="*/ 935202 h 935121"/>
                <a:gd name="connsiteX7" fmla="*/ 1490742 w 1504656"/>
                <a:gd name="connsiteY7" fmla="*/ 935202 h 935121"/>
                <a:gd name="connsiteX8" fmla="*/ 1504689 w 1504656"/>
                <a:gd name="connsiteY8" fmla="*/ 920837 h 935121"/>
                <a:gd name="connsiteX9" fmla="*/ 1504689 w 1504656"/>
                <a:gd name="connsiteY9" fmla="*/ 920837 h 935121"/>
                <a:gd name="connsiteX10" fmla="*/ 1504689 w 1504656"/>
                <a:gd name="connsiteY10" fmla="*/ 14445 h 935121"/>
                <a:gd name="connsiteX11" fmla="*/ 1490742 w 1504656"/>
                <a:gd name="connsiteY11" fmla="*/ 80 h 935121"/>
                <a:gd name="connsiteX12" fmla="*/ 1490742 w 1504656"/>
                <a:gd name="connsiteY12" fmla="*/ 80 h 935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04656" h="935121">
                  <a:moveTo>
                    <a:pt x="1490742" y="80"/>
                  </a:moveTo>
                  <a:lnTo>
                    <a:pt x="13982" y="80"/>
                  </a:lnTo>
                  <a:cubicBezTo>
                    <a:pt x="6174" y="187"/>
                    <a:pt x="-70" y="6617"/>
                    <a:pt x="36" y="14443"/>
                  </a:cubicBezTo>
                  <a:cubicBezTo>
                    <a:pt x="36" y="14444"/>
                    <a:pt x="36" y="14445"/>
                    <a:pt x="36" y="14445"/>
                  </a:cubicBezTo>
                  <a:lnTo>
                    <a:pt x="36" y="920837"/>
                  </a:lnTo>
                  <a:cubicBezTo>
                    <a:pt x="-72" y="928663"/>
                    <a:pt x="6171" y="935092"/>
                    <a:pt x="13980" y="935202"/>
                  </a:cubicBezTo>
                  <a:cubicBezTo>
                    <a:pt x="13981" y="935202"/>
                    <a:pt x="13982" y="935202"/>
                    <a:pt x="13982" y="935202"/>
                  </a:cubicBezTo>
                  <a:lnTo>
                    <a:pt x="1490742" y="935202"/>
                  </a:lnTo>
                  <a:cubicBezTo>
                    <a:pt x="1498551" y="935099"/>
                    <a:pt x="1504792" y="928663"/>
                    <a:pt x="1504689" y="920837"/>
                  </a:cubicBezTo>
                  <a:cubicBezTo>
                    <a:pt x="1504689" y="920837"/>
                    <a:pt x="1504689" y="920837"/>
                    <a:pt x="1504689" y="920837"/>
                  </a:cubicBezTo>
                  <a:lnTo>
                    <a:pt x="1504689" y="14445"/>
                  </a:lnTo>
                  <a:cubicBezTo>
                    <a:pt x="1504799" y="6620"/>
                    <a:pt x="1498551" y="188"/>
                    <a:pt x="1490742" y="80"/>
                  </a:cubicBezTo>
                  <a:cubicBezTo>
                    <a:pt x="1490742" y="80"/>
                    <a:pt x="1490742" y="80"/>
                    <a:pt x="1490742" y="80"/>
                  </a:cubicBezTo>
                </a:path>
              </a:pathLst>
            </a:custGeom>
            <a:solidFill>
              <a:srgbClr val="FFFFFF"/>
            </a:solidFill>
            <a:ln w="64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A216C86F-58D7-2714-2709-1BC3959AD9DA}"/>
                </a:ext>
              </a:extLst>
            </p:cNvPr>
            <p:cNvSpPr/>
            <p:nvPr/>
          </p:nvSpPr>
          <p:spPr>
            <a:xfrm rot="660000">
              <a:off x="8316437" y="2800218"/>
              <a:ext cx="741116" cy="742734"/>
            </a:xfrm>
            <a:custGeom>
              <a:avLst/>
              <a:gdLst>
                <a:gd name="connsiteX0" fmla="*/ 741210 w 741116"/>
                <a:gd name="connsiteY0" fmla="*/ 371214 h 742734"/>
                <a:gd name="connsiteX1" fmla="*/ 370897 w 741116"/>
                <a:gd name="connsiteY1" fmla="*/ 742827 h 742734"/>
                <a:gd name="connsiteX2" fmla="*/ 94 w 741116"/>
                <a:gd name="connsiteY2" fmla="*/ 371705 h 742734"/>
                <a:gd name="connsiteX3" fmla="*/ 370407 w 741116"/>
                <a:gd name="connsiteY3" fmla="*/ 92 h 742734"/>
                <a:gd name="connsiteX4" fmla="*/ 370658 w 741116"/>
                <a:gd name="connsiteY4" fmla="*/ 92 h 742734"/>
                <a:gd name="connsiteX5" fmla="*/ 741210 w 741116"/>
                <a:gd name="connsiteY5" fmla="*/ 371214 h 742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1116" h="742734">
                  <a:moveTo>
                    <a:pt x="741210" y="371214"/>
                  </a:moveTo>
                  <a:cubicBezTo>
                    <a:pt x="741346" y="576314"/>
                    <a:pt x="575550" y="742691"/>
                    <a:pt x="370897" y="742827"/>
                  </a:cubicBezTo>
                  <a:cubicBezTo>
                    <a:pt x="166244" y="742963"/>
                    <a:pt x="229" y="576805"/>
                    <a:pt x="94" y="371705"/>
                  </a:cubicBezTo>
                  <a:cubicBezTo>
                    <a:pt x="-42" y="166605"/>
                    <a:pt x="165753" y="228"/>
                    <a:pt x="370407" y="92"/>
                  </a:cubicBezTo>
                  <a:cubicBezTo>
                    <a:pt x="370490" y="92"/>
                    <a:pt x="370574" y="92"/>
                    <a:pt x="370658" y="92"/>
                  </a:cubicBezTo>
                  <a:cubicBezTo>
                    <a:pt x="575239" y="35"/>
                    <a:pt x="741133" y="166187"/>
                    <a:pt x="741210" y="371214"/>
                  </a:cubicBezTo>
                </a:path>
              </a:pathLst>
            </a:custGeom>
            <a:solidFill>
              <a:srgbClr val="98BCDF"/>
            </a:solidFill>
            <a:ln w="64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E42A2242-AB22-A6C1-7AB3-7C6A8D11C66A}"/>
                </a:ext>
              </a:extLst>
            </p:cNvPr>
            <p:cNvSpPr/>
            <p:nvPr/>
          </p:nvSpPr>
          <p:spPr>
            <a:xfrm rot="660000">
              <a:off x="8656710" y="2959699"/>
              <a:ext cx="279753" cy="300401"/>
            </a:xfrm>
            <a:custGeom>
              <a:avLst/>
              <a:gdLst>
                <a:gd name="connsiteX0" fmla="*/ 245953 w 279753"/>
                <a:gd name="connsiteY0" fmla="*/ 300518 h 300401"/>
                <a:gd name="connsiteX1" fmla="*/ 34100 w 279753"/>
                <a:gd name="connsiteY1" fmla="*/ 300518 h 300401"/>
                <a:gd name="connsiteX2" fmla="*/ 146 w 279753"/>
                <a:gd name="connsiteY2" fmla="*/ 266497 h 300401"/>
                <a:gd name="connsiteX3" fmla="*/ 146 w 279753"/>
                <a:gd name="connsiteY3" fmla="*/ 34138 h 300401"/>
                <a:gd name="connsiteX4" fmla="*/ 34093 w 279753"/>
                <a:gd name="connsiteY4" fmla="*/ 117 h 300401"/>
                <a:gd name="connsiteX5" fmla="*/ 68040 w 279753"/>
                <a:gd name="connsiteY5" fmla="*/ 34138 h 300401"/>
                <a:gd name="connsiteX6" fmla="*/ 68040 w 279753"/>
                <a:gd name="connsiteY6" fmla="*/ 232476 h 300401"/>
                <a:gd name="connsiteX7" fmla="*/ 245953 w 279753"/>
                <a:gd name="connsiteY7" fmla="*/ 232476 h 300401"/>
                <a:gd name="connsiteX8" fmla="*/ 279900 w 279753"/>
                <a:gd name="connsiteY8" fmla="*/ 266497 h 300401"/>
                <a:gd name="connsiteX9" fmla="*/ 245953 w 279753"/>
                <a:gd name="connsiteY9" fmla="*/ 300518 h 300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9753" h="300401">
                  <a:moveTo>
                    <a:pt x="245953" y="300518"/>
                  </a:moveTo>
                  <a:lnTo>
                    <a:pt x="34100" y="300518"/>
                  </a:lnTo>
                  <a:cubicBezTo>
                    <a:pt x="15350" y="300518"/>
                    <a:pt x="150" y="285288"/>
                    <a:pt x="146" y="266497"/>
                  </a:cubicBezTo>
                  <a:lnTo>
                    <a:pt x="146" y="34138"/>
                  </a:lnTo>
                  <a:cubicBezTo>
                    <a:pt x="146" y="15349"/>
                    <a:pt x="15345" y="117"/>
                    <a:pt x="34093" y="117"/>
                  </a:cubicBezTo>
                  <a:cubicBezTo>
                    <a:pt x="52842" y="117"/>
                    <a:pt x="68040" y="15349"/>
                    <a:pt x="68040" y="34138"/>
                  </a:cubicBezTo>
                  <a:lnTo>
                    <a:pt x="68040" y="232476"/>
                  </a:lnTo>
                  <a:lnTo>
                    <a:pt x="245953" y="232476"/>
                  </a:lnTo>
                  <a:cubicBezTo>
                    <a:pt x="264701" y="232476"/>
                    <a:pt x="279900" y="247708"/>
                    <a:pt x="279900" y="266497"/>
                  </a:cubicBezTo>
                  <a:cubicBezTo>
                    <a:pt x="279900" y="285287"/>
                    <a:pt x="264701" y="300518"/>
                    <a:pt x="245953" y="300518"/>
                  </a:cubicBezTo>
                </a:path>
              </a:pathLst>
            </a:custGeom>
            <a:solidFill>
              <a:srgbClr val="FFFFFF"/>
            </a:solidFill>
            <a:ln w="64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598693B0-76F4-BCFC-0D6B-3C5E6BBCCE96}"/>
              </a:ext>
            </a:extLst>
          </p:cNvPr>
          <p:cNvSpPr txBox="1"/>
          <p:nvPr userDrawn="1"/>
        </p:nvSpPr>
        <p:spPr>
          <a:xfrm>
            <a:off x="700561" y="767374"/>
            <a:ext cx="5317587" cy="57708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500"/>
              </a:lnSpc>
            </a:pPr>
            <a:r>
              <a:rPr lang="en-AU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It’s not a ban,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CE7FC30-6BFD-7E3E-2F18-E4466AA590B6}"/>
              </a:ext>
            </a:extLst>
          </p:cNvPr>
          <p:cNvSpPr txBox="1"/>
          <p:nvPr userDrawn="1"/>
        </p:nvSpPr>
        <p:spPr>
          <a:xfrm>
            <a:off x="742293" y="2527156"/>
            <a:ext cx="6030920" cy="258410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fontAlgn="base">
              <a:lnSpc>
                <a:spcPts val="3200"/>
              </a:lnSpc>
              <a:spcAft>
                <a:spcPts val="1800"/>
              </a:spcAft>
            </a:pPr>
            <a:r>
              <a:rPr lang="en-AU" sz="2200" b="1">
                <a:solidFill>
                  <a:srgbClr val="D6C8A7"/>
                </a:solidFill>
              </a:rPr>
              <a:t>From 10 December, certain social media platforms won’t be allowed to let Australian children under 16 create or keep an account. </a:t>
            </a:r>
          </a:p>
          <a:p>
            <a:pPr fontAlgn="base">
              <a:lnSpc>
                <a:spcPts val="3000"/>
              </a:lnSpc>
              <a:spcAft>
                <a:spcPts val="1800"/>
              </a:spcAft>
            </a:pPr>
            <a:r>
              <a:rPr lang="en-AU" sz="2200" b="1">
                <a:solidFill>
                  <a:schemeClr val="bg1"/>
                </a:solidFill>
              </a:rPr>
              <a:t>Delaying account access allows more time for young people to build digital literacy and greater resilience.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3E8D178-64DE-069C-40DE-563CCC398CD5}"/>
              </a:ext>
            </a:extLst>
          </p:cNvPr>
          <p:cNvSpPr txBox="1"/>
          <p:nvPr userDrawn="1"/>
        </p:nvSpPr>
        <p:spPr>
          <a:xfrm>
            <a:off x="2621486" y="1631844"/>
            <a:ext cx="4151727" cy="60792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500"/>
              </a:lnSpc>
            </a:pPr>
            <a:r>
              <a:rPr lang="en-AU" sz="6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it’s a delay </a:t>
            </a:r>
          </a:p>
        </p:txBody>
      </p:sp>
    </p:spTree>
    <p:extLst>
      <p:ext uri="{BB962C8B-B14F-4D97-AF65-F5344CB8AC3E}">
        <p14:creationId xmlns:p14="http://schemas.microsoft.com/office/powerpoint/2010/main" val="998968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ark-Navy_SUB-small-blob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CD0E246B-5CEA-6C8A-E04D-FD9F0A332D32}"/>
              </a:ext>
            </a:extLst>
          </p:cNvPr>
          <p:cNvSpPr/>
          <p:nvPr userDrawn="1"/>
        </p:nvSpPr>
        <p:spPr>
          <a:xfrm>
            <a:off x="2638096" y="871059"/>
            <a:ext cx="9553903" cy="5806983"/>
          </a:xfrm>
          <a:custGeom>
            <a:avLst/>
            <a:gdLst>
              <a:gd name="connsiteX0" fmla="*/ 5791138 w 6099717"/>
              <a:gd name="connsiteY0" fmla="*/ 2249 h 4554878"/>
              <a:gd name="connsiteX1" fmla="*/ 6008681 w 6099717"/>
              <a:gd name="connsiteY1" fmla="*/ 42285 h 4554878"/>
              <a:gd name="connsiteX2" fmla="*/ 6099717 w 6099717"/>
              <a:gd name="connsiteY2" fmla="*/ 83431 h 4554878"/>
              <a:gd name="connsiteX3" fmla="*/ 6099717 w 6099717"/>
              <a:gd name="connsiteY3" fmla="*/ 4554878 h 4554878"/>
              <a:gd name="connsiteX4" fmla="*/ 15656 w 6099717"/>
              <a:gd name="connsiteY4" fmla="*/ 4554878 h 4554878"/>
              <a:gd name="connsiteX5" fmla="*/ 12626 w 6099717"/>
              <a:gd name="connsiteY5" fmla="*/ 4537741 h 4554878"/>
              <a:gd name="connsiteX6" fmla="*/ 616892 w 6099717"/>
              <a:gd name="connsiteY6" fmla="*/ 3138769 h 4554878"/>
              <a:gd name="connsiteX7" fmla="*/ 2740712 w 6099717"/>
              <a:gd name="connsiteY7" fmla="*/ 2585786 h 4554878"/>
              <a:gd name="connsiteX8" fmla="*/ 4478481 w 6099717"/>
              <a:gd name="connsiteY8" fmla="*/ 728949 h 4554878"/>
              <a:gd name="connsiteX9" fmla="*/ 5146958 w 6099717"/>
              <a:gd name="connsiteY9" fmla="*/ 149478 h 4554878"/>
              <a:gd name="connsiteX10" fmla="*/ 5791138 w 6099717"/>
              <a:gd name="connsiteY10" fmla="*/ 2249 h 4554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99717" h="4554878">
                <a:moveTo>
                  <a:pt x="5791138" y="2249"/>
                </a:moveTo>
                <a:cubicBezTo>
                  <a:pt x="5864717" y="7146"/>
                  <a:pt x="5937665" y="20151"/>
                  <a:pt x="6008681" y="42285"/>
                </a:cubicBezTo>
                <a:lnTo>
                  <a:pt x="6099717" y="83431"/>
                </a:lnTo>
                <a:lnTo>
                  <a:pt x="6099717" y="4554878"/>
                </a:lnTo>
                <a:lnTo>
                  <a:pt x="15656" y="4554878"/>
                </a:lnTo>
                <a:lnTo>
                  <a:pt x="12626" y="4537741"/>
                </a:lnTo>
                <a:cubicBezTo>
                  <a:pt x="-57681" y="4006233"/>
                  <a:pt x="168647" y="3433603"/>
                  <a:pt x="616892" y="3138769"/>
                </a:cubicBezTo>
                <a:cubicBezTo>
                  <a:pt x="1232124" y="2734148"/>
                  <a:pt x="2066208" y="2881445"/>
                  <a:pt x="2740712" y="2585786"/>
                </a:cubicBezTo>
                <a:cubicBezTo>
                  <a:pt x="3526373" y="2241439"/>
                  <a:pt x="3930593" y="1389192"/>
                  <a:pt x="4478481" y="728949"/>
                </a:cubicBezTo>
                <a:cubicBezTo>
                  <a:pt x="4668088" y="500471"/>
                  <a:pt x="4884259" y="287678"/>
                  <a:pt x="5146958" y="149478"/>
                </a:cubicBezTo>
                <a:cubicBezTo>
                  <a:pt x="5343981" y="45828"/>
                  <a:pt x="5570401" y="-12444"/>
                  <a:pt x="5791138" y="224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EF07CD6D-7892-BA31-007B-FAFF3DB6DBF8}"/>
              </a:ext>
            </a:extLst>
          </p:cNvPr>
          <p:cNvSpPr/>
          <p:nvPr/>
        </p:nvSpPr>
        <p:spPr>
          <a:xfrm>
            <a:off x="0" y="6218442"/>
            <a:ext cx="1104907" cy="232709"/>
          </a:xfrm>
          <a:custGeom>
            <a:avLst/>
            <a:gdLst>
              <a:gd name="connsiteX0" fmla="*/ 330163 w 1104907"/>
              <a:gd name="connsiteY0" fmla="*/ 0 h 232709"/>
              <a:gd name="connsiteX1" fmla="*/ 1104908 w 1104907"/>
              <a:gd name="connsiteY1" fmla="*/ 85722 h 232709"/>
              <a:gd name="connsiteX2" fmla="*/ 757328 w 1104907"/>
              <a:gd name="connsiteY2" fmla="*/ 124028 h 232709"/>
              <a:gd name="connsiteX3" fmla="*/ 0 w 1104907"/>
              <a:gd name="connsiteY3" fmla="*/ 232709 h 232709"/>
              <a:gd name="connsiteX4" fmla="*/ 0 w 1104907"/>
              <a:gd name="connsiteY4" fmla="*/ 0 h 232709"/>
              <a:gd name="connsiteX5" fmla="*/ 330163 w 1104907"/>
              <a:gd name="connsiteY5" fmla="*/ 0 h 232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4907" h="232709">
                <a:moveTo>
                  <a:pt x="330163" y="0"/>
                </a:moveTo>
                <a:lnTo>
                  <a:pt x="1104908" y="85722"/>
                </a:lnTo>
                <a:cubicBezTo>
                  <a:pt x="993921" y="95205"/>
                  <a:pt x="871111" y="110927"/>
                  <a:pt x="757328" y="124028"/>
                </a:cubicBezTo>
                <a:cubicBezTo>
                  <a:pt x="503826" y="153226"/>
                  <a:pt x="253248" y="203262"/>
                  <a:pt x="0" y="232709"/>
                </a:cubicBezTo>
                <a:lnTo>
                  <a:pt x="0" y="0"/>
                </a:lnTo>
                <a:lnTo>
                  <a:pt x="330163" y="0"/>
                </a:lnTo>
                <a:close/>
              </a:path>
            </a:pathLst>
          </a:custGeom>
          <a:solidFill>
            <a:srgbClr val="D6C8A7"/>
          </a:soli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1B6A2FB8-B746-3E10-90E6-306887EABA17}"/>
              </a:ext>
            </a:extLst>
          </p:cNvPr>
          <p:cNvSpPr/>
          <p:nvPr/>
        </p:nvSpPr>
        <p:spPr>
          <a:xfrm>
            <a:off x="6102229" y="6262160"/>
            <a:ext cx="4927653" cy="493319"/>
          </a:xfrm>
          <a:custGeom>
            <a:avLst/>
            <a:gdLst>
              <a:gd name="connsiteX0" fmla="*/ 4927654 w 4927653"/>
              <a:gd name="connsiteY0" fmla="*/ 42003 h 493319"/>
              <a:gd name="connsiteX1" fmla="*/ 2988757 w 4927653"/>
              <a:gd name="connsiteY1" fmla="*/ 383019 h 493319"/>
              <a:gd name="connsiteX2" fmla="*/ 0 w 4927653"/>
              <a:gd name="connsiteY2" fmla="*/ 434053 h 493319"/>
              <a:gd name="connsiteX3" fmla="*/ 1963942 w 4927653"/>
              <a:gd name="connsiteY3" fmla="*/ 154053 h 493319"/>
              <a:gd name="connsiteX4" fmla="*/ 4337504 w 4927653"/>
              <a:gd name="connsiteY4" fmla="*/ 4820 h 493319"/>
              <a:gd name="connsiteX5" fmla="*/ 4927526 w 4927653"/>
              <a:gd name="connsiteY5" fmla="*/ 42128 h 4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27653" h="493319">
                <a:moveTo>
                  <a:pt x="4927654" y="42003"/>
                </a:moveTo>
                <a:lnTo>
                  <a:pt x="2988757" y="383019"/>
                </a:lnTo>
                <a:cubicBezTo>
                  <a:pt x="2023821" y="519899"/>
                  <a:pt x="971038" y="520274"/>
                  <a:pt x="0" y="434053"/>
                </a:cubicBezTo>
                <a:lnTo>
                  <a:pt x="1963942" y="154053"/>
                </a:lnTo>
                <a:cubicBezTo>
                  <a:pt x="2749874" y="58474"/>
                  <a:pt x="3542546" y="-20635"/>
                  <a:pt x="4337504" y="4820"/>
                </a:cubicBezTo>
                <a:cubicBezTo>
                  <a:pt x="4532780" y="11059"/>
                  <a:pt x="4732378" y="44998"/>
                  <a:pt x="4927526" y="42128"/>
                </a:cubicBezTo>
                <a:close/>
              </a:path>
            </a:pathLst>
          </a:custGeom>
          <a:solidFill>
            <a:srgbClr val="D6C8A7"/>
          </a:soli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49095798-A55F-5538-E7E0-4C9E2B9F9D3D}"/>
              </a:ext>
            </a:extLst>
          </p:cNvPr>
          <p:cNvSpPr/>
          <p:nvPr/>
        </p:nvSpPr>
        <p:spPr>
          <a:xfrm>
            <a:off x="0" y="6199601"/>
            <a:ext cx="12192000" cy="661567"/>
          </a:xfrm>
          <a:custGeom>
            <a:avLst/>
            <a:gdLst>
              <a:gd name="connsiteX0" fmla="*/ 11988843 w 12192000"/>
              <a:gd name="connsiteY0" fmla="*/ 0 h 661567"/>
              <a:gd name="connsiteX1" fmla="*/ 12192000 w 12192000"/>
              <a:gd name="connsiteY1" fmla="*/ 0 h 661567"/>
              <a:gd name="connsiteX2" fmla="*/ 12192000 w 12192000"/>
              <a:gd name="connsiteY2" fmla="*/ 661568 h 661567"/>
              <a:gd name="connsiteX3" fmla="*/ 0 w 12192000"/>
              <a:gd name="connsiteY3" fmla="*/ 661568 h 661567"/>
              <a:gd name="connsiteX4" fmla="*/ 0 w 12192000"/>
              <a:gd name="connsiteY4" fmla="*/ 232709 h 661567"/>
              <a:gd name="connsiteX5" fmla="*/ 3054230 w 12192000"/>
              <a:gd name="connsiteY5" fmla="*/ 85847 h 661567"/>
              <a:gd name="connsiteX6" fmla="*/ 6216522 w 12192000"/>
              <a:gd name="connsiteY6" fmla="*/ 477896 h 661567"/>
              <a:gd name="connsiteX7" fmla="*/ 8591482 w 12192000"/>
              <a:gd name="connsiteY7" fmla="*/ 489874 h 661567"/>
              <a:gd name="connsiteX8" fmla="*/ 11988843 w 12192000"/>
              <a:gd name="connsiteY8" fmla="*/ 0 h 66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61567">
                <a:moveTo>
                  <a:pt x="11988843" y="0"/>
                </a:moveTo>
                <a:lnTo>
                  <a:pt x="12192000" y="0"/>
                </a:lnTo>
                <a:lnTo>
                  <a:pt x="12192000" y="661568"/>
                </a:lnTo>
                <a:lnTo>
                  <a:pt x="0" y="661568"/>
                </a:lnTo>
                <a:lnTo>
                  <a:pt x="0" y="232709"/>
                </a:lnTo>
                <a:cubicBezTo>
                  <a:pt x="1003838" y="53155"/>
                  <a:pt x="2035772" y="6239"/>
                  <a:pt x="3054230" y="85847"/>
                </a:cubicBezTo>
                <a:cubicBezTo>
                  <a:pt x="4115785" y="168823"/>
                  <a:pt x="5157890" y="398538"/>
                  <a:pt x="6216522" y="477896"/>
                </a:cubicBezTo>
                <a:cubicBezTo>
                  <a:pt x="6983766" y="535418"/>
                  <a:pt x="7825256" y="564990"/>
                  <a:pt x="8591482" y="489874"/>
                </a:cubicBezTo>
                <a:cubicBezTo>
                  <a:pt x="9730462" y="378324"/>
                  <a:pt x="10843888" y="38930"/>
                  <a:pt x="11988843" y="0"/>
                </a:cubicBezTo>
                <a:close/>
              </a:path>
            </a:pathLst>
          </a:custGeom>
          <a:solidFill>
            <a:schemeClr val="accent4"/>
          </a:soli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E962CA1F-B11B-09C9-678F-B89B58AEE3A1}"/>
              </a:ext>
            </a:extLst>
          </p:cNvPr>
          <p:cNvSpPr txBox="1">
            <a:spLocks/>
          </p:cNvSpPr>
          <p:nvPr userDrawn="1"/>
        </p:nvSpPr>
        <p:spPr>
          <a:xfrm>
            <a:off x="10972800" y="6400800"/>
            <a:ext cx="755404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D0ACC0C-4F01-0A49-BF06-1B30FCD8A695}" type="slidenum">
              <a:rPr lang="en-AU" sz="900" b="1" smtClean="0">
                <a:solidFill>
                  <a:schemeClr val="accent5"/>
                </a:solidFill>
              </a:rPr>
              <a:t>‹#›</a:t>
            </a:fld>
            <a:endParaRPr lang="en-AU" sz="900" b="1">
              <a:solidFill>
                <a:schemeClr val="accent5"/>
              </a:solidFill>
            </a:endParaRP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31C7ACB-BA6B-68DA-3EAF-02954B3E4C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04106" y="2635309"/>
            <a:ext cx="4276072" cy="3266444"/>
          </a:xfrm>
          <a:prstGeom prst="rect">
            <a:avLst/>
          </a:prstGeom>
        </p:spPr>
      </p:pic>
      <p:sp>
        <p:nvSpPr>
          <p:cNvPr id="4" name="Freeform 2">
            <a:extLst>
              <a:ext uri="{FF2B5EF4-FFF2-40B4-BE49-F238E27FC236}">
                <a16:creationId xmlns:a16="http://schemas.microsoft.com/office/drawing/2014/main" id="{2EED7A44-9AB6-1B1E-10F2-E882B4AB0845}"/>
              </a:ext>
            </a:extLst>
          </p:cNvPr>
          <p:cNvSpPr/>
          <p:nvPr userDrawn="1"/>
        </p:nvSpPr>
        <p:spPr>
          <a:xfrm rot="17592749" flipH="1">
            <a:off x="10069795" y="-1558272"/>
            <a:ext cx="1503653" cy="3572066"/>
          </a:xfrm>
          <a:custGeom>
            <a:avLst/>
            <a:gdLst>
              <a:gd name="connsiteX0" fmla="*/ 0 w 1198466"/>
              <a:gd name="connsiteY0" fmla="*/ 2357099 h 2847066"/>
              <a:gd name="connsiteX1" fmla="*/ 1010862 w 1198466"/>
              <a:gd name="connsiteY1" fmla="*/ 0 h 2847066"/>
              <a:gd name="connsiteX2" fmla="*/ 1031664 w 1198466"/>
              <a:gd name="connsiteY2" fmla="*/ 21163 h 2847066"/>
              <a:gd name="connsiteX3" fmla="*/ 1198414 w 1198466"/>
              <a:gd name="connsiteY3" fmla="*/ 468334 h 2847066"/>
              <a:gd name="connsiteX4" fmla="*/ 836846 w 1198466"/>
              <a:gd name="connsiteY4" fmla="*/ 1493446 h 2847066"/>
              <a:gd name="connsiteX5" fmla="*/ 1115088 w 1198466"/>
              <a:gd name="connsiteY5" fmla="*/ 2722277 h 2847066"/>
              <a:gd name="connsiteX6" fmla="*/ 1142491 w 1198466"/>
              <a:gd name="connsiteY6" fmla="*/ 2847066 h 2847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8466" h="2847066">
                <a:moveTo>
                  <a:pt x="0" y="2357099"/>
                </a:moveTo>
                <a:lnTo>
                  <a:pt x="1010862" y="0"/>
                </a:lnTo>
                <a:lnTo>
                  <a:pt x="1031664" y="21163"/>
                </a:lnTo>
                <a:cubicBezTo>
                  <a:pt x="1136461" y="146427"/>
                  <a:pt x="1200566" y="304747"/>
                  <a:pt x="1198414" y="468334"/>
                </a:cubicBezTo>
                <a:cubicBezTo>
                  <a:pt x="1193595" y="833180"/>
                  <a:pt x="902608" y="1134541"/>
                  <a:pt x="836846" y="1493446"/>
                </a:cubicBezTo>
                <a:cubicBezTo>
                  <a:pt x="760233" y="1911489"/>
                  <a:pt x="996780" y="2314069"/>
                  <a:pt x="1115088" y="2722277"/>
                </a:cubicBezTo>
                <a:lnTo>
                  <a:pt x="1142491" y="2847066"/>
                </a:lnTo>
                <a:close/>
              </a:path>
            </a:pathLst>
          </a:custGeom>
          <a:solidFill>
            <a:srgbClr val="F8F0B3"/>
          </a:solidFill>
          <a:ln w="440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1B6B5A-D72E-54C0-80A1-11EE359E43F4}"/>
              </a:ext>
            </a:extLst>
          </p:cNvPr>
          <p:cNvSpPr txBox="1"/>
          <p:nvPr userDrawn="1"/>
        </p:nvSpPr>
        <p:spPr>
          <a:xfrm>
            <a:off x="709833" y="2219583"/>
            <a:ext cx="7961381" cy="1192699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fontAlgn="base">
              <a:lnSpc>
                <a:spcPts val="3200"/>
              </a:lnSpc>
              <a:spcAft>
                <a:spcPts val="1800"/>
              </a:spcAft>
            </a:pPr>
            <a:r>
              <a:rPr lang="en-AU" sz="2200" dirty="0">
                <a:solidFill>
                  <a:schemeClr val="bg1"/>
                </a:solidFill>
              </a:rPr>
              <a:t>The age restrictions are likely to apply to </a:t>
            </a:r>
            <a:r>
              <a:rPr lang="en-AU" sz="2200" b="1" dirty="0">
                <a:solidFill>
                  <a:srgbClr val="F7B7CC"/>
                </a:solidFill>
              </a:rPr>
              <a:t>Facebook, Instagram, Kick, Reddit, Snapchat, Threads, TikTok, X</a:t>
            </a:r>
            <a:r>
              <a:rPr lang="en-AU" sz="2200" dirty="0">
                <a:solidFill>
                  <a:schemeClr val="bg1"/>
                </a:solidFill>
              </a:rPr>
              <a:t> </a:t>
            </a:r>
            <a:br>
              <a:rPr lang="en-AU" sz="2200" dirty="0">
                <a:solidFill>
                  <a:schemeClr val="bg1"/>
                </a:solidFill>
              </a:rPr>
            </a:br>
            <a:r>
              <a:rPr lang="en-AU" sz="2200" dirty="0">
                <a:solidFill>
                  <a:schemeClr val="bg1"/>
                </a:solidFill>
              </a:rPr>
              <a:t>and </a:t>
            </a:r>
            <a:r>
              <a:rPr lang="en-AU" sz="2200" b="1" dirty="0">
                <a:solidFill>
                  <a:srgbClr val="F7B7CC"/>
                </a:solidFill>
              </a:rPr>
              <a:t>YouTube</a:t>
            </a:r>
            <a:r>
              <a:rPr lang="en-AU" sz="2200" dirty="0">
                <a:solidFill>
                  <a:schemeClr val="bg1"/>
                </a:solidFill>
              </a:rPr>
              <a:t>, as well as other platforms.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5CF286-87CE-3788-361A-66A2DD24EA11}"/>
              </a:ext>
            </a:extLst>
          </p:cNvPr>
          <p:cNvSpPr txBox="1"/>
          <p:nvPr userDrawn="1"/>
        </p:nvSpPr>
        <p:spPr>
          <a:xfrm>
            <a:off x="709833" y="800552"/>
            <a:ext cx="7141983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800"/>
              </a:lnSpc>
            </a:pPr>
            <a:r>
              <a:rPr lang="en-AU" sz="4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media platforms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90EE685-3F7B-3744-8FE2-2844E0C23E9A}"/>
              </a:ext>
            </a:extLst>
          </p:cNvPr>
          <p:cNvGrpSpPr/>
          <p:nvPr userDrawn="1"/>
        </p:nvGrpSpPr>
        <p:grpSpPr>
          <a:xfrm>
            <a:off x="709833" y="4157555"/>
            <a:ext cx="3983147" cy="620829"/>
            <a:chOff x="4300215" y="3429000"/>
            <a:chExt cx="2669463" cy="564390"/>
          </a:xfrm>
        </p:grpSpPr>
        <p:sp>
          <p:nvSpPr>
            <p:cNvPr id="9" name="Rounded Rectangle 3">
              <a:hlinkClick r:id="rId4"/>
              <a:extLst>
                <a:ext uri="{FF2B5EF4-FFF2-40B4-BE49-F238E27FC236}">
                  <a16:creationId xmlns:a16="http://schemas.microsoft.com/office/drawing/2014/main" id="{466A2AC2-3671-E1FE-3DA3-D023542A69C5}"/>
                </a:ext>
              </a:extLst>
            </p:cNvPr>
            <p:cNvSpPr/>
            <p:nvPr/>
          </p:nvSpPr>
          <p:spPr>
            <a:xfrm>
              <a:off x="4300215" y="3429000"/>
              <a:ext cx="2669463" cy="564390"/>
            </a:xfrm>
            <a:prstGeom prst="roundRect">
              <a:avLst>
                <a:gd name="adj" fmla="val 33564"/>
              </a:avLst>
            </a:prstGeom>
            <a:solidFill>
              <a:srgbClr val="4E6DA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60DE4FA-2A99-0C69-E7B0-2E6CB4B6AB24}"/>
                </a:ext>
              </a:extLst>
            </p:cNvPr>
            <p:cNvSpPr txBox="1"/>
            <p:nvPr/>
          </p:nvSpPr>
          <p:spPr>
            <a:xfrm>
              <a:off x="4445034" y="3556339"/>
              <a:ext cx="2373755" cy="290955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algn="ctr"/>
              <a:r>
                <a:rPr lang="en-AU" sz="2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See the latest list online</a:t>
              </a:r>
              <a:endParaRPr lang="en-US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1" name="Graphic 10">
            <a:extLst>
              <a:ext uri="{FF2B5EF4-FFF2-40B4-BE49-F238E27FC236}">
                <a16:creationId xmlns:a16="http://schemas.microsoft.com/office/drawing/2014/main" id="{2B904F2E-2E81-6ECC-AB97-F3D8DEE1B5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06801" y="3968647"/>
            <a:ext cx="554248" cy="49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028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rk-Navy_SUB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B256674-F8F9-1519-E35E-1B88659279B7}"/>
              </a:ext>
            </a:extLst>
          </p:cNvPr>
          <p:cNvGrpSpPr/>
          <p:nvPr userDrawn="1"/>
        </p:nvGrpSpPr>
        <p:grpSpPr>
          <a:xfrm>
            <a:off x="0" y="6196682"/>
            <a:ext cx="12192000" cy="661567"/>
            <a:chOff x="0" y="6196682"/>
            <a:chExt cx="12192000" cy="661567"/>
          </a:xfrm>
        </p:grpSpPr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EF07CD6D-7892-BA31-007B-FAFF3DB6DBF8}"/>
                </a:ext>
              </a:extLst>
            </p:cNvPr>
            <p:cNvSpPr/>
            <p:nvPr/>
          </p:nvSpPr>
          <p:spPr>
            <a:xfrm>
              <a:off x="0" y="6215523"/>
              <a:ext cx="1104907" cy="232709"/>
            </a:xfrm>
            <a:custGeom>
              <a:avLst/>
              <a:gdLst>
                <a:gd name="connsiteX0" fmla="*/ 330163 w 1104907"/>
                <a:gd name="connsiteY0" fmla="*/ 0 h 232709"/>
                <a:gd name="connsiteX1" fmla="*/ 1104908 w 1104907"/>
                <a:gd name="connsiteY1" fmla="*/ 85722 h 232709"/>
                <a:gd name="connsiteX2" fmla="*/ 757328 w 1104907"/>
                <a:gd name="connsiteY2" fmla="*/ 124028 h 232709"/>
                <a:gd name="connsiteX3" fmla="*/ 0 w 1104907"/>
                <a:gd name="connsiteY3" fmla="*/ 232709 h 232709"/>
                <a:gd name="connsiteX4" fmla="*/ 0 w 1104907"/>
                <a:gd name="connsiteY4" fmla="*/ 0 h 232709"/>
                <a:gd name="connsiteX5" fmla="*/ 330163 w 1104907"/>
                <a:gd name="connsiteY5" fmla="*/ 0 h 232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4907" h="232709">
                  <a:moveTo>
                    <a:pt x="330163" y="0"/>
                  </a:moveTo>
                  <a:lnTo>
                    <a:pt x="1104908" y="85722"/>
                  </a:lnTo>
                  <a:cubicBezTo>
                    <a:pt x="993921" y="95205"/>
                    <a:pt x="871111" y="110927"/>
                    <a:pt x="757328" y="124028"/>
                  </a:cubicBezTo>
                  <a:cubicBezTo>
                    <a:pt x="503826" y="153226"/>
                    <a:pt x="253248" y="203262"/>
                    <a:pt x="0" y="232709"/>
                  </a:cubicBezTo>
                  <a:lnTo>
                    <a:pt x="0" y="0"/>
                  </a:lnTo>
                  <a:lnTo>
                    <a:pt x="330163" y="0"/>
                  </a:lnTo>
                  <a:close/>
                </a:path>
              </a:pathLst>
            </a:custGeom>
            <a:solidFill>
              <a:srgbClr val="D6C8A7"/>
            </a:solidFill>
            <a:ln w="127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1B6A2FB8-B746-3E10-90E6-306887EABA17}"/>
                </a:ext>
              </a:extLst>
            </p:cNvPr>
            <p:cNvSpPr/>
            <p:nvPr/>
          </p:nvSpPr>
          <p:spPr>
            <a:xfrm>
              <a:off x="6102229" y="6259241"/>
              <a:ext cx="4927653" cy="493319"/>
            </a:xfrm>
            <a:custGeom>
              <a:avLst/>
              <a:gdLst>
                <a:gd name="connsiteX0" fmla="*/ 4927654 w 4927653"/>
                <a:gd name="connsiteY0" fmla="*/ 42003 h 493319"/>
                <a:gd name="connsiteX1" fmla="*/ 2988757 w 4927653"/>
                <a:gd name="connsiteY1" fmla="*/ 383019 h 493319"/>
                <a:gd name="connsiteX2" fmla="*/ 0 w 4927653"/>
                <a:gd name="connsiteY2" fmla="*/ 434053 h 493319"/>
                <a:gd name="connsiteX3" fmla="*/ 1963942 w 4927653"/>
                <a:gd name="connsiteY3" fmla="*/ 154053 h 493319"/>
                <a:gd name="connsiteX4" fmla="*/ 4337504 w 4927653"/>
                <a:gd name="connsiteY4" fmla="*/ 4820 h 493319"/>
                <a:gd name="connsiteX5" fmla="*/ 4927526 w 4927653"/>
                <a:gd name="connsiteY5" fmla="*/ 42128 h 49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27653" h="493319">
                  <a:moveTo>
                    <a:pt x="4927654" y="42003"/>
                  </a:moveTo>
                  <a:lnTo>
                    <a:pt x="2988757" y="383019"/>
                  </a:lnTo>
                  <a:cubicBezTo>
                    <a:pt x="2023821" y="519899"/>
                    <a:pt x="971038" y="520274"/>
                    <a:pt x="0" y="434053"/>
                  </a:cubicBezTo>
                  <a:lnTo>
                    <a:pt x="1963942" y="154053"/>
                  </a:lnTo>
                  <a:cubicBezTo>
                    <a:pt x="2749874" y="58474"/>
                    <a:pt x="3542546" y="-20635"/>
                    <a:pt x="4337504" y="4820"/>
                  </a:cubicBezTo>
                  <a:cubicBezTo>
                    <a:pt x="4532780" y="11059"/>
                    <a:pt x="4732378" y="44998"/>
                    <a:pt x="4927526" y="42128"/>
                  </a:cubicBezTo>
                  <a:close/>
                </a:path>
              </a:pathLst>
            </a:custGeom>
            <a:solidFill>
              <a:srgbClr val="D6C8A7"/>
            </a:solidFill>
            <a:ln w="127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9095798-A55F-5538-E7E0-4C9E2B9F9D3D}"/>
                </a:ext>
              </a:extLst>
            </p:cNvPr>
            <p:cNvSpPr/>
            <p:nvPr/>
          </p:nvSpPr>
          <p:spPr>
            <a:xfrm>
              <a:off x="0" y="6196682"/>
              <a:ext cx="12192000" cy="661567"/>
            </a:xfrm>
            <a:custGeom>
              <a:avLst/>
              <a:gdLst>
                <a:gd name="connsiteX0" fmla="*/ 11988843 w 12192000"/>
                <a:gd name="connsiteY0" fmla="*/ 0 h 661567"/>
                <a:gd name="connsiteX1" fmla="*/ 12192000 w 12192000"/>
                <a:gd name="connsiteY1" fmla="*/ 0 h 661567"/>
                <a:gd name="connsiteX2" fmla="*/ 12192000 w 12192000"/>
                <a:gd name="connsiteY2" fmla="*/ 661568 h 661567"/>
                <a:gd name="connsiteX3" fmla="*/ 0 w 12192000"/>
                <a:gd name="connsiteY3" fmla="*/ 661568 h 661567"/>
                <a:gd name="connsiteX4" fmla="*/ 0 w 12192000"/>
                <a:gd name="connsiteY4" fmla="*/ 232709 h 661567"/>
                <a:gd name="connsiteX5" fmla="*/ 3054230 w 12192000"/>
                <a:gd name="connsiteY5" fmla="*/ 85847 h 661567"/>
                <a:gd name="connsiteX6" fmla="*/ 6216522 w 12192000"/>
                <a:gd name="connsiteY6" fmla="*/ 477896 h 661567"/>
                <a:gd name="connsiteX7" fmla="*/ 8591482 w 12192000"/>
                <a:gd name="connsiteY7" fmla="*/ 489874 h 661567"/>
                <a:gd name="connsiteX8" fmla="*/ 11988843 w 12192000"/>
                <a:gd name="connsiteY8" fmla="*/ 0 h 661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0" h="661567">
                  <a:moveTo>
                    <a:pt x="11988843" y="0"/>
                  </a:moveTo>
                  <a:lnTo>
                    <a:pt x="12192000" y="0"/>
                  </a:lnTo>
                  <a:lnTo>
                    <a:pt x="12192000" y="661568"/>
                  </a:lnTo>
                  <a:lnTo>
                    <a:pt x="0" y="661568"/>
                  </a:lnTo>
                  <a:lnTo>
                    <a:pt x="0" y="232709"/>
                  </a:lnTo>
                  <a:cubicBezTo>
                    <a:pt x="1003838" y="53155"/>
                    <a:pt x="2035772" y="6239"/>
                    <a:pt x="3054230" y="85847"/>
                  </a:cubicBezTo>
                  <a:cubicBezTo>
                    <a:pt x="4115785" y="168823"/>
                    <a:pt x="5157890" y="398538"/>
                    <a:pt x="6216522" y="477896"/>
                  </a:cubicBezTo>
                  <a:cubicBezTo>
                    <a:pt x="6983766" y="535418"/>
                    <a:pt x="7825256" y="564990"/>
                    <a:pt x="8591482" y="489874"/>
                  </a:cubicBezTo>
                  <a:cubicBezTo>
                    <a:pt x="9730462" y="378324"/>
                    <a:pt x="10843888" y="38930"/>
                    <a:pt x="11988843" y="0"/>
                  </a:cubicBezTo>
                  <a:close/>
                </a:path>
              </a:pathLst>
            </a:custGeom>
            <a:solidFill>
              <a:schemeClr val="accent4"/>
            </a:solidFill>
            <a:ln w="127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CFDD0E30-9365-FF5C-6DDD-224802F33E40}"/>
              </a:ext>
            </a:extLst>
          </p:cNvPr>
          <p:cNvSpPr txBox="1">
            <a:spLocks/>
          </p:cNvSpPr>
          <p:nvPr userDrawn="1"/>
        </p:nvSpPr>
        <p:spPr>
          <a:xfrm>
            <a:off x="10972800" y="6400800"/>
            <a:ext cx="755404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D0ACC0C-4F01-0A49-BF06-1B30FCD8A695}" type="slidenum">
              <a:rPr lang="en-AU" sz="900" b="1" smtClean="0">
                <a:solidFill>
                  <a:schemeClr val="accent5"/>
                </a:solidFill>
              </a:rPr>
              <a:t>‹#›</a:t>
            </a:fld>
            <a:endParaRPr lang="en-AU" sz="900" b="1">
              <a:solidFill>
                <a:schemeClr val="accent5"/>
              </a:solidFill>
            </a:endParaRPr>
          </a:p>
        </p:txBody>
      </p:sp>
      <p:sp>
        <p:nvSpPr>
          <p:cNvPr id="3" name="Graphic 11">
            <a:extLst>
              <a:ext uri="{FF2B5EF4-FFF2-40B4-BE49-F238E27FC236}">
                <a16:creationId xmlns:a16="http://schemas.microsoft.com/office/drawing/2014/main" id="{64940902-50E4-6F17-D443-D20AA2C1AC84}"/>
              </a:ext>
            </a:extLst>
          </p:cNvPr>
          <p:cNvSpPr/>
          <p:nvPr userDrawn="1"/>
        </p:nvSpPr>
        <p:spPr>
          <a:xfrm rot="214088">
            <a:off x="590095" y="1704238"/>
            <a:ext cx="7441875" cy="4084109"/>
          </a:xfrm>
          <a:custGeom>
            <a:avLst/>
            <a:gdLst>
              <a:gd name="connsiteX0" fmla="*/ 502585 w 5939416"/>
              <a:gd name="connsiteY0" fmla="*/ 383230 h 4388207"/>
              <a:gd name="connsiteX1" fmla="*/ 5085985 w 5939416"/>
              <a:gd name="connsiteY1" fmla="*/ 40467 h 4388207"/>
              <a:gd name="connsiteX2" fmla="*/ 5633225 w 5939416"/>
              <a:gd name="connsiteY2" fmla="*/ 432815 h 4388207"/>
              <a:gd name="connsiteX3" fmla="*/ 5912903 w 5939416"/>
              <a:gd name="connsiteY3" fmla="*/ 3431102 h 4388207"/>
              <a:gd name="connsiteX4" fmla="*/ 5434740 w 5939416"/>
              <a:gd name="connsiteY4" fmla="*/ 3923058 h 4388207"/>
              <a:gd name="connsiteX5" fmla="*/ 1462543 w 5939416"/>
              <a:gd name="connsiteY5" fmla="*/ 4381474 h 4388207"/>
              <a:gd name="connsiteX6" fmla="*/ 810807 w 5939416"/>
              <a:gd name="connsiteY6" fmla="*/ 4368177 h 4388207"/>
              <a:gd name="connsiteX7" fmla="*/ 287292 w 5939416"/>
              <a:gd name="connsiteY7" fmla="*/ 3998551 h 4388207"/>
              <a:gd name="connsiteX8" fmla="*/ 58760 w 5939416"/>
              <a:gd name="connsiteY8" fmla="*/ 842637 h 4388207"/>
              <a:gd name="connsiteX9" fmla="*/ 502585 w 5939416"/>
              <a:gd name="connsiteY9" fmla="*/ 383234 h 4388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39416" h="4388207">
                <a:moveTo>
                  <a:pt x="502585" y="383230"/>
                </a:moveTo>
                <a:cubicBezTo>
                  <a:pt x="2075766" y="-13994"/>
                  <a:pt x="3514852" y="-48044"/>
                  <a:pt x="5085985" y="40467"/>
                </a:cubicBezTo>
                <a:cubicBezTo>
                  <a:pt x="5344347" y="55025"/>
                  <a:pt x="5555334" y="206315"/>
                  <a:pt x="5633225" y="432815"/>
                </a:cubicBezTo>
                <a:cubicBezTo>
                  <a:pt x="5872939" y="1129903"/>
                  <a:pt x="5996623" y="2685145"/>
                  <a:pt x="5912903" y="3431102"/>
                </a:cubicBezTo>
                <a:cubicBezTo>
                  <a:pt x="5885300" y="3676748"/>
                  <a:pt x="5697561" y="3869969"/>
                  <a:pt x="5434740" y="3923058"/>
                </a:cubicBezTo>
                <a:cubicBezTo>
                  <a:pt x="4095700" y="4193590"/>
                  <a:pt x="2831215" y="4378930"/>
                  <a:pt x="1462543" y="4381474"/>
                </a:cubicBezTo>
                <a:cubicBezTo>
                  <a:pt x="1267362" y="4400204"/>
                  <a:pt x="806287" y="4376040"/>
                  <a:pt x="810807" y="4368177"/>
                </a:cubicBezTo>
                <a:cubicBezTo>
                  <a:pt x="569091" y="4349478"/>
                  <a:pt x="370483" y="4210059"/>
                  <a:pt x="287292" y="3998551"/>
                </a:cubicBezTo>
                <a:cubicBezTo>
                  <a:pt x="14217" y="3304436"/>
                  <a:pt x="-70122" y="1633997"/>
                  <a:pt x="58760" y="842637"/>
                </a:cubicBezTo>
                <a:cubicBezTo>
                  <a:pt x="95440" y="617411"/>
                  <a:pt x="263352" y="443643"/>
                  <a:pt x="502585" y="383234"/>
                </a:cubicBezTo>
              </a:path>
            </a:pathLst>
          </a:custGeom>
          <a:solidFill>
            <a:srgbClr val="EAE3D2"/>
          </a:solidFill>
          <a:ln w="35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32BBF55-8874-6522-2ED8-502180584D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6386" r="36438"/>
          <a:stretch>
            <a:fillRect/>
          </a:stretch>
        </p:blipFill>
        <p:spPr>
          <a:xfrm rot="14636874" flipV="1">
            <a:off x="8960224" y="-1020625"/>
            <a:ext cx="3289823" cy="3475474"/>
          </a:xfrm>
          <a:custGeom>
            <a:avLst/>
            <a:gdLst>
              <a:gd name="connsiteX0" fmla="*/ 989928 w 4269854"/>
              <a:gd name="connsiteY0" fmla="*/ 4510810 h 4510810"/>
              <a:gd name="connsiteX1" fmla="*/ 0 w 4269854"/>
              <a:gd name="connsiteY1" fmla="*/ 2485831 h 4510810"/>
              <a:gd name="connsiteX2" fmla="*/ 0 w 4269854"/>
              <a:gd name="connsiteY2" fmla="*/ 1009349 h 4510810"/>
              <a:gd name="connsiteX3" fmla="*/ 2064705 w 4269854"/>
              <a:gd name="connsiteY3" fmla="*/ 0 h 4510810"/>
              <a:gd name="connsiteX4" fmla="*/ 4269854 w 4269854"/>
              <a:gd name="connsiteY4" fmla="*/ 4510810 h 4510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69854" h="4510810">
                <a:moveTo>
                  <a:pt x="989928" y="4510810"/>
                </a:moveTo>
                <a:lnTo>
                  <a:pt x="0" y="2485831"/>
                </a:lnTo>
                <a:lnTo>
                  <a:pt x="0" y="1009349"/>
                </a:lnTo>
                <a:lnTo>
                  <a:pt x="2064705" y="0"/>
                </a:lnTo>
                <a:lnTo>
                  <a:pt x="4269854" y="4510810"/>
                </a:lnTo>
                <a:close/>
              </a:path>
            </a:pathLst>
          </a:custGeom>
        </p:spPr>
      </p:pic>
      <p:grpSp>
        <p:nvGrpSpPr>
          <p:cNvPr id="6" name="Graphic 9">
            <a:extLst>
              <a:ext uri="{FF2B5EF4-FFF2-40B4-BE49-F238E27FC236}">
                <a16:creationId xmlns:a16="http://schemas.microsoft.com/office/drawing/2014/main" id="{C94096A9-B756-4FF9-A3C9-6B49B2029FAE}"/>
              </a:ext>
            </a:extLst>
          </p:cNvPr>
          <p:cNvGrpSpPr/>
          <p:nvPr userDrawn="1"/>
        </p:nvGrpSpPr>
        <p:grpSpPr>
          <a:xfrm rot="21246274">
            <a:off x="7342199" y="2845586"/>
            <a:ext cx="2191859" cy="2323032"/>
            <a:chOff x="7022508" y="1352436"/>
            <a:chExt cx="2370975" cy="2512867"/>
          </a:xfrm>
        </p:grpSpPr>
        <p:sp>
          <p:nvSpPr>
            <p:cNvPr id="7" name="Freeform 4">
              <a:extLst>
                <a:ext uri="{FF2B5EF4-FFF2-40B4-BE49-F238E27FC236}">
                  <a16:creationId xmlns:a16="http://schemas.microsoft.com/office/drawing/2014/main" id="{16A36CAB-8254-B76C-48CA-B08CB8592CDD}"/>
                </a:ext>
              </a:extLst>
            </p:cNvPr>
            <p:cNvSpPr/>
            <p:nvPr/>
          </p:nvSpPr>
          <p:spPr>
            <a:xfrm rot="-180000">
              <a:off x="7022508" y="1352436"/>
              <a:ext cx="2370975" cy="2512867"/>
            </a:xfrm>
            <a:custGeom>
              <a:avLst/>
              <a:gdLst>
                <a:gd name="connsiteX0" fmla="*/ 2345638 w 2370975"/>
                <a:gd name="connsiteY0" fmla="*/ 732842 h 2512867"/>
                <a:gd name="connsiteX1" fmla="*/ 2256787 w 2370975"/>
                <a:gd name="connsiteY1" fmla="*/ 448244 h 2512867"/>
                <a:gd name="connsiteX2" fmla="*/ 1011215 w 2370975"/>
                <a:gd name="connsiteY2" fmla="*/ 11709 h 2512867"/>
                <a:gd name="connsiteX3" fmla="*/ 3016 w 2370975"/>
                <a:gd name="connsiteY3" fmla="*/ 877553 h 2512867"/>
                <a:gd name="connsiteX4" fmla="*/ 311106 w 2370975"/>
                <a:gd name="connsiteY4" fmla="*/ 1901281 h 2512867"/>
                <a:gd name="connsiteX5" fmla="*/ 939871 w 2370975"/>
                <a:gd name="connsiteY5" fmla="*/ 2057057 h 2512867"/>
                <a:gd name="connsiteX6" fmla="*/ 940646 w 2370975"/>
                <a:gd name="connsiteY6" fmla="*/ 2512880 h 2512867"/>
                <a:gd name="connsiteX7" fmla="*/ 1394442 w 2370975"/>
                <a:gd name="connsiteY7" fmla="*/ 2046608 h 2512867"/>
                <a:gd name="connsiteX8" fmla="*/ 1373976 w 2370975"/>
                <a:gd name="connsiteY8" fmla="*/ 2046149 h 2512867"/>
                <a:gd name="connsiteX9" fmla="*/ 1802833 w 2370975"/>
                <a:gd name="connsiteY9" fmla="*/ 1987658 h 2512867"/>
                <a:gd name="connsiteX10" fmla="*/ 2345638 w 2370975"/>
                <a:gd name="connsiteY10" fmla="*/ 732842 h 251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70975" h="2512867">
                  <a:moveTo>
                    <a:pt x="2345638" y="732842"/>
                  </a:moveTo>
                  <a:cubicBezTo>
                    <a:pt x="2328018" y="623500"/>
                    <a:pt x="2297802" y="529226"/>
                    <a:pt x="2256787" y="448244"/>
                  </a:cubicBezTo>
                  <a:cubicBezTo>
                    <a:pt x="2047075" y="34328"/>
                    <a:pt x="1554242" y="-32317"/>
                    <a:pt x="1011215" y="11709"/>
                  </a:cubicBezTo>
                  <a:cubicBezTo>
                    <a:pt x="416946" y="59889"/>
                    <a:pt x="27600" y="269325"/>
                    <a:pt x="3016" y="877553"/>
                  </a:cubicBezTo>
                  <a:cubicBezTo>
                    <a:pt x="-9574" y="1188888"/>
                    <a:pt x="4249" y="1698963"/>
                    <a:pt x="311106" y="1901281"/>
                  </a:cubicBezTo>
                  <a:cubicBezTo>
                    <a:pt x="464944" y="2002707"/>
                    <a:pt x="695684" y="2046460"/>
                    <a:pt x="939871" y="2057057"/>
                  </a:cubicBezTo>
                  <a:cubicBezTo>
                    <a:pt x="973406" y="2187509"/>
                    <a:pt x="985448" y="2343768"/>
                    <a:pt x="940646" y="2512880"/>
                  </a:cubicBezTo>
                  <a:cubicBezTo>
                    <a:pt x="940646" y="2512880"/>
                    <a:pt x="1231678" y="2387221"/>
                    <a:pt x="1394442" y="2046608"/>
                  </a:cubicBezTo>
                  <a:lnTo>
                    <a:pt x="1373976" y="2046149"/>
                  </a:lnTo>
                  <a:cubicBezTo>
                    <a:pt x="1517847" y="2034111"/>
                    <a:pt x="1660994" y="2014591"/>
                    <a:pt x="1802833" y="1987658"/>
                  </a:cubicBezTo>
                  <a:cubicBezTo>
                    <a:pt x="2375542" y="1877003"/>
                    <a:pt x="2414723" y="1161589"/>
                    <a:pt x="2345638" y="732842"/>
                  </a:cubicBezTo>
                </a:path>
              </a:pathLst>
            </a:custGeom>
            <a:solidFill>
              <a:srgbClr val="B8D1EA"/>
            </a:solidFill>
            <a:ln w="4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182835A1-E9A5-B21D-50F5-7B0D745FCCCC}"/>
                </a:ext>
              </a:extLst>
            </p:cNvPr>
            <p:cNvSpPr/>
            <p:nvPr/>
          </p:nvSpPr>
          <p:spPr>
            <a:xfrm rot="60000">
              <a:off x="7729164" y="1743107"/>
              <a:ext cx="895182" cy="999405"/>
            </a:xfrm>
            <a:custGeom>
              <a:avLst/>
              <a:gdLst>
                <a:gd name="connsiteX0" fmla="*/ 895339 w 895182"/>
                <a:gd name="connsiteY0" fmla="*/ 446981 h 999405"/>
                <a:gd name="connsiteX1" fmla="*/ 446678 w 895182"/>
                <a:gd name="connsiteY1" fmla="*/ 93 h 999405"/>
                <a:gd name="connsiteX2" fmla="*/ 158 w 895182"/>
                <a:gd name="connsiteY2" fmla="*/ 449123 h 999405"/>
                <a:gd name="connsiteX3" fmla="*/ 266461 w 895182"/>
                <a:gd name="connsiteY3" fmla="*/ 857624 h 999405"/>
                <a:gd name="connsiteX4" fmla="*/ 266766 w 895182"/>
                <a:gd name="connsiteY4" fmla="*/ 999497 h 999405"/>
                <a:gd name="connsiteX5" fmla="*/ 631070 w 895182"/>
                <a:gd name="connsiteY5" fmla="*/ 998707 h 999405"/>
                <a:gd name="connsiteX6" fmla="*/ 630765 w 895182"/>
                <a:gd name="connsiteY6" fmla="*/ 856835 h 999405"/>
                <a:gd name="connsiteX7" fmla="*/ 895319 w 895182"/>
                <a:gd name="connsiteY7" fmla="*/ 446976 h 999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5182" h="999405">
                  <a:moveTo>
                    <a:pt x="895339" y="446981"/>
                  </a:moveTo>
                  <a:cubicBezTo>
                    <a:pt x="894747" y="199580"/>
                    <a:pt x="693878" y="-499"/>
                    <a:pt x="446678" y="93"/>
                  </a:cubicBezTo>
                  <a:cubicBezTo>
                    <a:pt x="199481" y="684"/>
                    <a:pt x="-433" y="201722"/>
                    <a:pt x="158" y="449123"/>
                  </a:cubicBezTo>
                  <a:cubicBezTo>
                    <a:pt x="580" y="625959"/>
                    <a:pt x="104910" y="786000"/>
                    <a:pt x="266461" y="857624"/>
                  </a:cubicBezTo>
                  <a:lnTo>
                    <a:pt x="266766" y="999497"/>
                  </a:lnTo>
                  <a:lnTo>
                    <a:pt x="631070" y="998707"/>
                  </a:lnTo>
                  <a:lnTo>
                    <a:pt x="630765" y="856835"/>
                  </a:lnTo>
                  <a:cubicBezTo>
                    <a:pt x="792069" y="784470"/>
                    <a:pt x="895719" y="623886"/>
                    <a:pt x="895319" y="446976"/>
                  </a:cubicBezTo>
                </a:path>
              </a:pathLst>
            </a:custGeom>
            <a:solidFill>
              <a:srgbClr val="F3E269"/>
            </a:solidFill>
            <a:ln w="4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77EA363F-0080-C9CE-521C-8DCFBB665BD9}"/>
                </a:ext>
              </a:extLst>
            </p:cNvPr>
            <p:cNvSpPr/>
            <p:nvPr/>
          </p:nvSpPr>
          <p:spPr>
            <a:xfrm rot="60000">
              <a:off x="7953596" y="2050195"/>
              <a:ext cx="441368" cy="635822"/>
            </a:xfrm>
            <a:custGeom>
              <a:avLst/>
              <a:gdLst>
                <a:gd name="connsiteX0" fmla="*/ 441570 w 441368"/>
                <a:gd name="connsiteY0" fmla="*/ 10025 h 635822"/>
                <a:gd name="connsiteX1" fmla="*/ 416913 w 441368"/>
                <a:gd name="connsiteY1" fmla="*/ 154 h 635822"/>
                <a:gd name="connsiteX2" fmla="*/ 378738 w 441368"/>
                <a:gd name="connsiteY2" fmla="*/ 95533 h 635822"/>
                <a:gd name="connsiteX3" fmla="*/ 214722 w 441368"/>
                <a:gd name="connsiteY3" fmla="*/ 95903 h 635822"/>
                <a:gd name="connsiteX4" fmla="*/ 214722 w 441368"/>
                <a:gd name="connsiteY4" fmla="*/ 95903 h 635822"/>
                <a:gd name="connsiteX5" fmla="*/ 63409 w 441368"/>
                <a:gd name="connsiteY5" fmla="*/ 96229 h 635822"/>
                <a:gd name="connsiteX6" fmla="*/ 24800 w 441368"/>
                <a:gd name="connsiteY6" fmla="*/ 998 h 635822"/>
                <a:gd name="connsiteX7" fmla="*/ 202 w 441368"/>
                <a:gd name="connsiteY7" fmla="*/ 11012 h 635822"/>
                <a:gd name="connsiteX8" fmla="*/ 157650 w 441368"/>
                <a:gd name="connsiteY8" fmla="*/ 399109 h 635822"/>
                <a:gd name="connsiteX9" fmla="*/ 158143 w 441368"/>
                <a:gd name="connsiteY9" fmla="*/ 635976 h 635822"/>
                <a:gd name="connsiteX10" fmla="*/ 184694 w 441368"/>
                <a:gd name="connsiteY10" fmla="*/ 635912 h 635822"/>
                <a:gd name="connsiteX11" fmla="*/ 184176 w 441368"/>
                <a:gd name="connsiteY11" fmla="*/ 395126 h 635822"/>
                <a:gd name="connsiteX12" fmla="*/ 184176 w 441368"/>
                <a:gd name="connsiteY12" fmla="*/ 393887 h 635822"/>
                <a:gd name="connsiteX13" fmla="*/ 74174 w 441368"/>
                <a:gd name="connsiteY13" fmla="*/ 122758 h 635822"/>
                <a:gd name="connsiteX14" fmla="*/ 227460 w 441368"/>
                <a:gd name="connsiteY14" fmla="*/ 122427 h 635822"/>
                <a:gd name="connsiteX15" fmla="*/ 368091 w 441368"/>
                <a:gd name="connsiteY15" fmla="*/ 122126 h 635822"/>
                <a:gd name="connsiteX16" fmla="*/ 259258 w 441368"/>
                <a:gd name="connsiteY16" fmla="*/ 393734 h 635822"/>
                <a:gd name="connsiteX17" fmla="*/ 259751 w 441368"/>
                <a:gd name="connsiteY17" fmla="*/ 635759 h 635822"/>
                <a:gd name="connsiteX18" fmla="*/ 286307 w 441368"/>
                <a:gd name="connsiteY18" fmla="*/ 635710 h 635822"/>
                <a:gd name="connsiteX19" fmla="*/ 285789 w 441368"/>
                <a:gd name="connsiteY19" fmla="*/ 398843 h 635822"/>
                <a:gd name="connsiteX20" fmla="*/ 439228 w 441368"/>
                <a:gd name="connsiteY20" fmla="*/ 15947 h 635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41368" h="635822">
                  <a:moveTo>
                    <a:pt x="441570" y="10025"/>
                  </a:moveTo>
                  <a:lnTo>
                    <a:pt x="416913" y="154"/>
                  </a:lnTo>
                  <a:lnTo>
                    <a:pt x="378738" y="95533"/>
                  </a:lnTo>
                  <a:lnTo>
                    <a:pt x="214722" y="95903"/>
                  </a:lnTo>
                  <a:lnTo>
                    <a:pt x="214722" y="95903"/>
                  </a:lnTo>
                  <a:lnTo>
                    <a:pt x="63409" y="96229"/>
                  </a:lnTo>
                  <a:lnTo>
                    <a:pt x="24800" y="998"/>
                  </a:lnTo>
                  <a:lnTo>
                    <a:pt x="202" y="11012"/>
                  </a:lnTo>
                  <a:lnTo>
                    <a:pt x="157650" y="399109"/>
                  </a:lnTo>
                  <a:lnTo>
                    <a:pt x="158143" y="635976"/>
                  </a:lnTo>
                  <a:lnTo>
                    <a:pt x="184694" y="635912"/>
                  </a:lnTo>
                  <a:lnTo>
                    <a:pt x="184176" y="395126"/>
                  </a:lnTo>
                  <a:lnTo>
                    <a:pt x="184176" y="393887"/>
                  </a:lnTo>
                  <a:lnTo>
                    <a:pt x="74174" y="122758"/>
                  </a:lnTo>
                  <a:lnTo>
                    <a:pt x="227460" y="122427"/>
                  </a:lnTo>
                  <a:lnTo>
                    <a:pt x="368091" y="122126"/>
                  </a:lnTo>
                  <a:lnTo>
                    <a:pt x="259258" y="393734"/>
                  </a:lnTo>
                  <a:lnTo>
                    <a:pt x="259751" y="635759"/>
                  </a:lnTo>
                  <a:lnTo>
                    <a:pt x="286307" y="635710"/>
                  </a:lnTo>
                  <a:lnTo>
                    <a:pt x="285789" y="398843"/>
                  </a:lnTo>
                  <a:lnTo>
                    <a:pt x="439228" y="15947"/>
                  </a:lnTo>
                  <a:close/>
                </a:path>
              </a:pathLst>
            </a:custGeom>
            <a:solidFill>
              <a:srgbClr val="071A2E"/>
            </a:solidFill>
            <a:ln w="9854" cap="flat">
              <a:solidFill>
                <a:srgbClr val="071A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624C72B2-BAA6-9221-9E55-10BDFE6C4AB7}"/>
                </a:ext>
              </a:extLst>
            </p:cNvPr>
            <p:cNvSpPr/>
            <p:nvPr/>
          </p:nvSpPr>
          <p:spPr>
            <a:xfrm rot="60000">
              <a:off x="7918927" y="2679053"/>
              <a:ext cx="501089" cy="96332"/>
            </a:xfrm>
            <a:custGeom>
              <a:avLst/>
              <a:gdLst>
                <a:gd name="connsiteX0" fmla="*/ 35751 w 501089"/>
                <a:gd name="connsiteY0" fmla="*/ 1209 h 96332"/>
                <a:gd name="connsiteX1" fmla="*/ 465506 w 501089"/>
                <a:gd name="connsiteY1" fmla="*/ 281 h 96332"/>
                <a:gd name="connsiteX2" fmla="*/ 501234 w 501089"/>
                <a:gd name="connsiteY2" fmla="*/ 35851 h 96332"/>
                <a:gd name="connsiteX3" fmla="*/ 501234 w 501089"/>
                <a:gd name="connsiteY3" fmla="*/ 35866 h 96332"/>
                <a:gd name="connsiteX4" fmla="*/ 501284 w 501089"/>
                <a:gd name="connsiteY4" fmla="*/ 59942 h 96332"/>
                <a:gd name="connsiteX5" fmla="*/ 465738 w 501089"/>
                <a:gd name="connsiteY5" fmla="*/ 95685 h 96332"/>
                <a:gd name="connsiteX6" fmla="*/ 465728 w 501089"/>
                <a:gd name="connsiteY6" fmla="*/ 95685 h 96332"/>
                <a:gd name="connsiteX7" fmla="*/ 35973 w 501089"/>
                <a:gd name="connsiteY7" fmla="*/ 96613 h 96332"/>
                <a:gd name="connsiteX8" fmla="*/ 244 w 501089"/>
                <a:gd name="connsiteY8" fmla="*/ 61043 h 96332"/>
                <a:gd name="connsiteX9" fmla="*/ 244 w 501089"/>
                <a:gd name="connsiteY9" fmla="*/ 61023 h 96332"/>
                <a:gd name="connsiteX10" fmla="*/ 195 w 501089"/>
                <a:gd name="connsiteY10" fmla="*/ 36947 h 96332"/>
                <a:gd name="connsiteX11" fmla="*/ 35746 w 501089"/>
                <a:gd name="connsiteY11" fmla="*/ 1209 h 96332"/>
                <a:gd name="connsiteX12" fmla="*/ 35751 w 501089"/>
                <a:gd name="connsiteY12" fmla="*/ 1209 h 96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1089" h="96332">
                  <a:moveTo>
                    <a:pt x="35751" y="1209"/>
                  </a:moveTo>
                  <a:lnTo>
                    <a:pt x="465506" y="281"/>
                  </a:lnTo>
                  <a:cubicBezTo>
                    <a:pt x="485186" y="229"/>
                    <a:pt x="501180" y="16155"/>
                    <a:pt x="501234" y="35851"/>
                  </a:cubicBezTo>
                  <a:cubicBezTo>
                    <a:pt x="501234" y="35856"/>
                    <a:pt x="501234" y="35862"/>
                    <a:pt x="501234" y="35866"/>
                  </a:cubicBezTo>
                  <a:lnTo>
                    <a:pt x="501284" y="59942"/>
                  </a:lnTo>
                  <a:cubicBezTo>
                    <a:pt x="501328" y="79636"/>
                    <a:pt x="485416" y="95639"/>
                    <a:pt x="465738" y="95685"/>
                  </a:cubicBezTo>
                  <a:cubicBezTo>
                    <a:pt x="465735" y="95685"/>
                    <a:pt x="465731" y="95685"/>
                    <a:pt x="465728" y="95685"/>
                  </a:cubicBezTo>
                  <a:lnTo>
                    <a:pt x="35973" y="96613"/>
                  </a:lnTo>
                  <a:cubicBezTo>
                    <a:pt x="16292" y="96665"/>
                    <a:pt x="296" y="80740"/>
                    <a:pt x="244" y="61043"/>
                  </a:cubicBezTo>
                  <a:cubicBezTo>
                    <a:pt x="244" y="61036"/>
                    <a:pt x="244" y="61029"/>
                    <a:pt x="244" y="61023"/>
                  </a:cubicBezTo>
                  <a:lnTo>
                    <a:pt x="195" y="36947"/>
                  </a:lnTo>
                  <a:cubicBezTo>
                    <a:pt x="151" y="17253"/>
                    <a:pt x="16068" y="1253"/>
                    <a:pt x="35746" y="1209"/>
                  </a:cubicBezTo>
                  <a:cubicBezTo>
                    <a:pt x="35748" y="1209"/>
                    <a:pt x="35749" y="1209"/>
                    <a:pt x="35751" y="1209"/>
                  </a:cubicBezTo>
                </a:path>
              </a:pathLst>
            </a:custGeom>
            <a:solidFill>
              <a:srgbClr val="62A6DB"/>
            </a:solidFill>
            <a:ln w="4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2A99D25E-34E9-4FE6-DBE0-126B14B995D6}"/>
                </a:ext>
              </a:extLst>
            </p:cNvPr>
            <p:cNvSpPr/>
            <p:nvPr/>
          </p:nvSpPr>
          <p:spPr>
            <a:xfrm rot="60000">
              <a:off x="7917969" y="2774462"/>
              <a:ext cx="501025" cy="96281"/>
            </a:xfrm>
            <a:custGeom>
              <a:avLst/>
              <a:gdLst>
                <a:gd name="connsiteX0" fmla="*/ 47282 w 501025"/>
                <a:gd name="connsiteY0" fmla="*/ 1182 h 96281"/>
                <a:gd name="connsiteX1" fmla="*/ 452976 w 501025"/>
                <a:gd name="connsiteY1" fmla="*/ 304 h 96281"/>
                <a:gd name="connsiteX2" fmla="*/ 501216 w 501025"/>
                <a:gd name="connsiteY2" fmla="*/ 47432 h 96281"/>
                <a:gd name="connsiteX3" fmla="*/ 454127 w 501025"/>
                <a:gd name="connsiteY3" fmla="*/ 95711 h 96281"/>
                <a:gd name="connsiteX4" fmla="*/ 453178 w 501025"/>
                <a:gd name="connsiteY4" fmla="*/ 95713 h 96281"/>
                <a:gd name="connsiteX5" fmla="*/ 47484 w 501025"/>
                <a:gd name="connsiteY5" fmla="*/ 96582 h 96281"/>
                <a:gd name="connsiteX6" fmla="*/ 196 w 501025"/>
                <a:gd name="connsiteY6" fmla="*/ 48508 h 96281"/>
                <a:gd name="connsiteX7" fmla="*/ 47282 w 501025"/>
                <a:gd name="connsiteY7" fmla="*/ 1182 h 96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1025" h="96281">
                  <a:moveTo>
                    <a:pt x="47282" y="1182"/>
                  </a:moveTo>
                  <a:lnTo>
                    <a:pt x="452976" y="304"/>
                  </a:lnTo>
                  <a:cubicBezTo>
                    <a:pt x="479301" y="-14"/>
                    <a:pt x="500900" y="21086"/>
                    <a:pt x="501216" y="47432"/>
                  </a:cubicBezTo>
                  <a:cubicBezTo>
                    <a:pt x="501532" y="73778"/>
                    <a:pt x="480451" y="95393"/>
                    <a:pt x="454127" y="95711"/>
                  </a:cubicBezTo>
                  <a:cubicBezTo>
                    <a:pt x="453811" y="95715"/>
                    <a:pt x="453495" y="95716"/>
                    <a:pt x="453178" y="95713"/>
                  </a:cubicBezTo>
                  <a:lnTo>
                    <a:pt x="47484" y="96582"/>
                  </a:lnTo>
                  <a:cubicBezTo>
                    <a:pt x="21162" y="96375"/>
                    <a:pt x="-10" y="74852"/>
                    <a:pt x="196" y="48508"/>
                  </a:cubicBezTo>
                  <a:cubicBezTo>
                    <a:pt x="399" y="22533"/>
                    <a:pt x="21330" y="1496"/>
                    <a:pt x="47282" y="1182"/>
                  </a:cubicBezTo>
                </a:path>
              </a:pathLst>
            </a:custGeom>
            <a:solidFill>
              <a:srgbClr val="4E6DAA"/>
            </a:solidFill>
            <a:ln w="4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DE65E56F-4283-ABB6-028D-42DA3850305C}"/>
                </a:ext>
              </a:extLst>
            </p:cNvPr>
            <p:cNvSpPr/>
            <p:nvPr/>
          </p:nvSpPr>
          <p:spPr>
            <a:xfrm rot="60000">
              <a:off x="7916509" y="2869861"/>
              <a:ext cx="500076" cy="96277"/>
            </a:xfrm>
            <a:custGeom>
              <a:avLst/>
              <a:gdLst>
                <a:gd name="connsiteX0" fmla="*/ 47282 w 500076"/>
                <a:gd name="connsiteY0" fmla="*/ 1198 h 96277"/>
                <a:gd name="connsiteX1" fmla="*/ 452976 w 500076"/>
                <a:gd name="connsiteY1" fmla="*/ 320 h 96277"/>
                <a:gd name="connsiteX2" fmla="*/ 500269 w 500076"/>
                <a:gd name="connsiteY2" fmla="*/ 48399 h 96277"/>
                <a:gd name="connsiteX3" fmla="*/ 453178 w 500076"/>
                <a:gd name="connsiteY3" fmla="*/ 95729 h 96277"/>
                <a:gd name="connsiteX4" fmla="*/ 47484 w 500076"/>
                <a:gd name="connsiteY4" fmla="*/ 96598 h 96277"/>
                <a:gd name="connsiteX5" fmla="*/ 196 w 500076"/>
                <a:gd name="connsiteY5" fmla="*/ 48524 h 96277"/>
                <a:gd name="connsiteX6" fmla="*/ 47282 w 500076"/>
                <a:gd name="connsiteY6" fmla="*/ 1198 h 96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0076" h="96277">
                  <a:moveTo>
                    <a:pt x="47282" y="1198"/>
                  </a:moveTo>
                  <a:lnTo>
                    <a:pt x="452976" y="320"/>
                  </a:lnTo>
                  <a:cubicBezTo>
                    <a:pt x="479301" y="526"/>
                    <a:pt x="500476" y="22052"/>
                    <a:pt x="500269" y="48399"/>
                  </a:cubicBezTo>
                  <a:cubicBezTo>
                    <a:pt x="500067" y="74376"/>
                    <a:pt x="479133" y="95415"/>
                    <a:pt x="453178" y="95729"/>
                  </a:cubicBezTo>
                  <a:lnTo>
                    <a:pt x="47484" y="96598"/>
                  </a:lnTo>
                  <a:cubicBezTo>
                    <a:pt x="21161" y="96391"/>
                    <a:pt x="-10" y="74868"/>
                    <a:pt x="196" y="48524"/>
                  </a:cubicBezTo>
                  <a:cubicBezTo>
                    <a:pt x="399" y="22549"/>
                    <a:pt x="21330" y="1512"/>
                    <a:pt x="47282" y="1198"/>
                  </a:cubicBezTo>
                </a:path>
              </a:pathLst>
            </a:custGeom>
            <a:solidFill>
              <a:srgbClr val="62A6DB"/>
            </a:solidFill>
            <a:ln w="4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93CADE2-D6E2-408F-CA7E-E06B71DD7C56}"/>
              </a:ext>
            </a:extLst>
          </p:cNvPr>
          <p:cNvGrpSpPr/>
          <p:nvPr userDrawn="1"/>
        </p:nvGrpSpPr>
        <p:grpSpPr>
          <a:xfrm rot="21378121">
            <a:off x="9070092" y="1867464"/>
            <a:ext cx="2053103" cy="1526072"/>
            <a:chOff x="8863869" y="3110739"/>
            <a:chExt cx="2220880" cy="1650781"/>
          </a:xfrm>
        </p:grpSpPr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5606A4FC-71D5-375D-DC60-1292DCE23AAB}"/>
                </a:ext>
              </a:extLst>
            </p:cNvPr>
            <p:cNvSpPr/>
            <p:nvPr/>
          </p:nvSpPr>
          <p:spPr>
            <a:xfrm rot="20884834">
              <a:off x="8863869" y="3110739"/>
              <a:ext cx="2220880" cy="1650781"/>
            </a:xfrm>
            <a:custGeom>
              <a:avLst/>
              <a:gdLst>
                <a:gd name="connsiteX0" fmla="*/ 2035651 w 2220880"/>
                <a:gd name="connsiteY0" fmla="*/ 472949 h 1650781"/>
                <a:gd name="connsiteX1" fmla="*/ 564111 w 2220880"/>
                <a:gd name="connsiteY1" fmla="*/ 87823 h 1650781"/>
                <a:gd name="connsiteX2" fmla="*/ 303913 w 2220880"/>
                <a:gd name="connsiteY2" fmla="*/ 1184066 h 1650781"/>
                <a:gd name="connsiteX3" fmla="*/ 343 w 2220880"/>
                <a:gd name="connsiteY3" fmla="*/ 1469807 h 1650781"/>
                <a:gd name="connsiteX4" fmla="*/ 503925 w 2220880"/>
                <a:gd name="connsiteY4" fmla="*/ 1373336 h 1650781"/>
                <a:gd name="connsiteX5" fmla="*/ 727493 w 2220880"/>
                <a:gd name="connsiteY5" fmla="*/ 1517347 h 1650781"/>
                <a:gd name="connsiteX6" fmla="*/ 1519147 w 2220880"/>
                <a:gd name="connsiteY6" fmla="*/ 1643314 h 1650781"/>
                <a:gd name="connsiteX7" fmla="*/ 2035646 w 2220880"/>
                <a:gd name="connsiteY7" fmla="*/ 472974 h 165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20880" h="1650781">
                  <a:moveTo>
                    <a:pt x="2035651" y="472949"/>
                  </a:moveTo>
                  <a:cubicBezTo>
                    <a:pt x="1675720" y="113452"/>
                    <a:pt x="1055881" y="-142008"/>
                    <a:pt x="564111" y="87823"/>
                  </a:cubicBezTo>
                  <a:cubicBezTo>
                    <a:pt x="143062" y="284598"/>
                    <a:pt x="31852" y="816027"/>
                    <a:pt x="303913" y="1184066"/>
                  </a:cubicBezTo>
                  <a:cubicBezTo>
                    <a:pt x="169089" y="1452840"/>
                    <a:pt x="343" y="1469807"/>
                    <a:pt x="343" y="1469807"/>
                  </a:cubicBezTo>
                  <a:cubicBezTo>
                    <a:pt x="182756" y="1551820"/>
                    <a:pt x="400991" y="1438968"/>
                    <a:pt x="503925" y="1373336"/>
                  </a:cubicBezTo>
                  <a:lnTo>
                    <a:pt x="727493" y="1517347"/>
                  </a:lnTo>
                  <a:cubicBezTo>
                    <a:pt x="972761" y="1630272"/>
                    <a:pt x="1257335" y="1669293"/>
                    <a:pt x="1519147" y="1643314"/>
                  </a:cubicBezTo>
                  <a:cubicBezTo>
                    <a:pt x="2071423" y="1588500"/>
                    <a:pt x="2472702" y="909506"/>
                    <a:pt x="2035646" y="472974"/>
                  </a:cubicBezTo>
                </a:path>
              </a:pathLst>
            </a:custGeom>
            <a:solidFill>
              <a:srgbClr val="B5244D"/>
            </a:solidFill>
            <a:ln w="49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5" name="Graphic 9">
              <a:extLst>
                <a:ext uri="{FF2B5EF4-FFF2-40B4-BE49-F238E27FC236}">
                  <a16:creationId xmlns:a16="http://schemas.microsoft.com/office/drawing/2014/main" id="{82269C40-4A54-BEB6-D051-F0EA76B93511}"/>
                </a:ext>
              </a:extLst>
            </p:cNvPr>
            <p:cNvGrpSpPr/>
            <p:nvPr/>
          </p:nvGrpSpPr>
          <p:grpSpPr>
            <a:xfrm rot="21246274">
              <a:off x="9787313" y="3485729"/>
              <a:ext cx="549190" cy="870449"/>
              <a:chOff x="9575896" y="2912714"/>
              <a:chExt cx="549190" cy="870449"/>
            </a:xfrm>
            <a:solidFill>
              <a:srgbClr val="FFFFFF"/>
            </a:solidFill>
          </p:grpSpPr>
          <p:sp>
            <p:nvSpPr>
              <p:cNvPr id="19" name="Freeform 13">
                <a:extLst>
                  <a:ext uri="{FF2B5EF4-FFF2-40B4-BE49-F238E27FC236}">
                    <a16:creationId xmlns:a16="http://schemas.microsoft.com/office/drawing/2014/main" id="{F43C2ECC-44CC-3E2E-0616-48D0FF124F7E}"/>
                  </a:ext>
                </a:extLst>
              </p:cNvPr>
              <p:cNvSpPr/>
              <p:nvPr/>
            </p:nvSpPr>
            <p:spPr>
              <a:xfrm rot="900000">
                <a:off x="9575896" y="2912714"/>
                <a:ext cx="549190" cy="641213"/>
              </a:xfrm>
              <a:custGeom>
                <a:avLst/>
                <a:gdLst>
                  <a:gd name="connsiteX0" fmla="*/ 881 w 549190"/>
                  <a:gd name="connsiteY0" fmla="*/ 245399 h 641213"/>
                  <a:gd name="connsiteX1" fmla="*/ 1867 w 549190"/>
                  <a:gd name="connsiteY1" fmla="*/ 270215 h 641213"/>
                  <a:gd name="connsiteX2" fmla="*/ 89580 w 549190"/>
                  <a:gd name="connsiteY2" fmla="*/ 328380 h 641213"/>
                  <a:gd name="connsiteX3" fmla="*/ 145437 w 549190"/>
                  <a:gd name="connsiteY3" fmla="*/ 278734 h 641213"/>
                  <a:gd name="connsiteX4" fmla="*/ 152277 w 549190"/>
                  <a:gd name="connsiteY4" fmla="*/ 253834 h 641213"/>
                  <a:gd name="connsiteX5" fmla="*/ 290882 w 549190"/>
                  <a:gd name="connsiteY5" fmla="*/ 146111 h 641213"/>
                  <a:gd name="connsiteX6" fmla="*/ 397974 w 549190"/>
                  <a:gd name="connsiteY6" fmla="*/ 247679 h 641213"/>
                  <a:gd name="connsiteX7" fmla="*/ 219839 w 549190"/>
                  <a:gd name="connsiteY7" fmla="*/ 462346 h 641213"/>
                  <a:gd name="connsiteX8" fmla="*/ 200374 w 549190"/>
                  <a:gd name="connsiteY8" fmla="*/ 585365 h 641213"/>
                  <a:gd name="connsiteX9" fmla="*/ 266841 w 549190"/>
                  <a:gd name="connsiteY9" fmla="*/ 641542 h 641213"/>
                  <a:gd name="connsiteX10" fmla="*/ 330950 w 549190"/>
                  <a:gd name="connsiteY10" fmla="*/ 594994 h 641213"/>
                  <a:gd name="connsiteX11" fmla="*/ 339585 w 549190"/>
                  <a:gd name="connsiteY11" fmla="*/ 557025 h 641213"/>
                  <a:gd name="connsiteX12" fmla="*/ 378366 w 549190"/>
                  <a:gd name="connsiteY12" fmla="*/ 488307 h 641213"/>
                  <a:gd name="connsiteX13" fmla="*/ 401668 w 549190"/>
                  <a:gd name="connsiteY13" fmla="*/ 467455 h 641213"/>
                  <a:gd name="connsiteX14" fmla="*/ 549721 w 549190"/>
                  <a:gd name="connsiteY14" fmla="*/ 239728 h 641213"/>
                  <a:gd name="connsiteX15" fmla="*/ 846 w 549190"/>
                  <a:gd name="connsiteY15" fmla="*/ 245399 h 641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49190" h="641213">
                    <a:moveTo>
                      <a:pt x="881" y="245399"/>
                    </a:moveTo>
                    <a:cubicBezTo>
                      <a:pt x="191" y="253681"/>
                      <a:pt x="522" y="262015"/>
                      <a:pt x="1867" y="270215"/>
                    </a:cubicBezTo>
                    <a:cubicBezTo>
                      <a:pt x="10040" y="310518"/>
                      <a:pt x="49310" y="336559"/>
                      <a:pt x="89580" y="328380"/>
                    </a:cubicBezTo>
                    <a:cubicBezTo>
                      <a:pt x="115752" y="323064"/>
                      <a:pt x="137071" y="304117"/>
                      <a:pt x="145437" y="278734"/>
                    </a:cubicBezTo>
                    <a:cubicBezTo>
                      <a:pt x="146833" y="274484"/>
                      <a:pt x="150862" y="258044"/>
                      <a:pt x="152277" y="253834"/>
                    </a:cubicBezTo>
                    <a:cubicBezTo>
                      <a:pt x="166026" y="213175"/>
                      <a:pt x="196636" y="146111"/>
                      <a:pt x="290882" y="146111"/>
                    </a:cubicBezTo>
                    <a:cubicBezTo>
                      <a:pt x="335167" y="146111"/>
                      <a:pt x="397974" y="176988"/>
                      <a:pt x="397974" y="247679"/>
                    </a:cubicBezTo>
                    <a:cubicBezTo>
                      <a:pt x="397974" y="322655"/>
                      <a:pt x="258906" y="391378"/>
                      <a:pt x="219839" y="462346"/>
                    </a:cubicBezTo>
                    <a:cubicBezTo>
                      <a:pt x="198915" y="499723"/>
                      <a:pt x="192012" y="543349"/>
                      <a:pt x="200374" y="585365"/>
                    </a:cubicBezTo>
                    <a:cubicBezTo>
                      <a:pt x="206237" y="617599"/>
                      <a:pt x="234105" y="641157"/>
                      <a:pt x="266841" y="641542"/>
                    </a:cubicBezTo>
                    <a:cubicBezTo>
                      <a:pt x="296021" y="641537"/>
                      <a:pt x="321891" y="622757"/>
                      <a:pt x="330950" y="594994"/>
                    </a:cubicBezTo>
                    <a:cubicBezTo>
                      <a:pt x="334573" y="582517"/>
                      <a:pt x="337456" y="569843"/>
                      <a:pt x="339585" y="557025"/>
                    </a:cubicBezTo>
                    <a:cubicBezTo>
                      <a:pt x="345585" y="530842"/>
                      <a:pt x="359059" y="506969"/>
                      <a:pt x="378366" y="488307"/>
                    </a:cubicBezTo>
                    <a:cubicBezTo>
                      <a:pt x="385557" y="481363"/>
                      <a:pt x="393408" y="474453"/>
                      <a:pt x="401668" y="467455"/>
                    </a:cubicBezTo>
                    <a:cubicBezTo>
                      <a:pt x="463987" y="414694"/>
                      <a:pt x="549721" y="356834"/>
                      <a:pt x="549721" y="239728"/>
                    </a:cubicBezTo>
                    <a:cubicBezTo>
                      <a:pt x="549721" y="-75654"/>
                      <a:pt x="30519" y="-85174"/>
                      <a:pt x="846" y="245399"/>
                    </a:cubicBezTo>
                  </a:path>
                </a:pathLst>
              </a:custGeom>
              <a:solidFill>
                <a:srgbClr val="FFFFFF"/>
              </a:solidFill>
              <a:ln w="492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 14">
                <a:extLst>
                  <a:ext uri="{FF2B5EF4-FFF2-40B4-BE49-F238E27FC236}">
                    <a16:creationId xmlns:a16="http://schemas.microsoft.com/office/drawing/2014/main" id="{F3AD15FD-32C2-09E5-1EB3-7C925904FC57}"/>
                  </a:ext>
                </a:extLst>
              </p:cNvPr>
              <p:cNvSpPr/>
              <p:nvPr/>
            </p:nvSpPr>
            <p:spPr>
              <a:xfrm rot="900000">
                <a:off x="9638280" y="3618089"/>
                <a:ext cx="164938" cy="165074"/>
              </a:xfrm>
              <a:custGeom>
                <a:avLst/>
                <a:gdLst>
                  <a:gd name="connsiteX0" fmla="*/ 165482 w 164938"/>
                  <a:gd name="connsiteY0" fmla="*/ 83013 h 165074"/>
                  <a:gd name="connsiteX1" fmla="*/ 83008 w 164938"/>
                  <a:gd name="connsiteY1" fmla="*/ 165546 h 165074"/>
                  <a:gd name="connsiteX2" fmla="*/ 543 w 164938"/>
                  <a:gd name="connsiteY2" fmla="*/ 83004 h 165074"/>
                  <a:gd name="connsiteX3" fmla="*/ 83018 w 164938"/>
                  <a:gd name="connsiteY3" fmla="*/ 471 h 165074"/>
                  <a:gd name="connsiteX4" fmla="*/ 165482 w 164938"/>
                  <a:gd name="connsiteY4" fmla="*/ 83013 h 16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938" h="165074">
                    <a:moveTo>
                      <a:pt x="165482" y="83013"/>
                    </a:moveTo>
                    <a:cubicBezTo>
                      <a:pt x="165479" y="128598"/>
                      <a:pt x="128555" y="165549"/>
                      <a:pt x="83008" y="165546"/>
                    </a:cubicBezTo>
                    <a:cubicBezTo>
                      <a:pt x="37461" y="165543"/>
                      <a:pt x="541" y="128588"/>
                      <a:pt x="543" y="83004"/>
                    </a:cubicBezTo>
                    <a:cubicBezTo>
                      <a:pt x="546" y="37420"/>
                      <a:pt x="37471" y="469"/>
                      <a:pt x="83018" y="471"/>
                    </a:cubicBezTo>
                    <a:cubicBezTo>
                      <a:pt x="128563" y="477"/>
                      <a:pt x="165482" y="37431"/>
                      <a:pt x="165482" y="83013"/>
                    </a:cubicBezTo>
                  </a:path>
                </a:pathLst>
              </a:custGeom>
              <a:solidFill>
                <a:srgbClr val="FFFFFF"/>
              </a:solidFill>
              <a:ln w="492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pic>
        <p:nvPicPr>
          <p:cNvPr id="21" name="Graphic 20">
            <a:extLst>
              <a:ext uri="{FF2B5EF4-FFF2-40B4-BE49-F238E27FC236}">
                <a16:creationId xmlns:a16="http://schemas.microsoft.com/office/drawing/2014/main" id="{F4397A58-8CD8-930A-C0AF-51EE344E92B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07398" y="1452674"/>
            <a:ext cx="1367080" cy="1080434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1EF43212-6F80-14E4-6DBF-15FA1B3EBE0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708541" y="3520445"/>
            <a:ext cx="751055" cy="751055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3BF6D8DE-CC29-A217-874E-4EBAA37C10B0}"/>
              </a:ext>
            </a:extLst>
          </p:cNvPr>
          <p:cNvGrpSpPr/>
          <p:nvPr userDrawn="1"/>
        </p:nvGrpSpPr>
        <p:grpSpPr>
          <a:xfrm>
            <a:off x="9685881" y="4511752"/>
            <a:ext cx="1022660" cy="1009945"/>
            <a:chOff x="9520722" y="4392903"/>
            <a:chExt cx="1022660" cy="1009945"/>
          </a:xfrm>
        </p:grpSpPr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117CFE67-8D3F-32BB-71E7-DFC4B27801A8}"/>
                </a:ext>
              </a:extLst>
            </p:cNvPr>
            <p:cNvSpPr/>
            <p:nvPr/>
          </p:nvSpPr>
          <p:spPr>
            <a:xfrm>
              <a:off x="9520722" y="4392903"/>
              <a:ext cx="1022660" cy="1009945"/>
            </a:xfrm>
            <a:custGeom>
              <a:avLst/>
              <a:gdLst>
                <a:gd name="connsiteX0" fmla="*/ 998485 w 1022660"/>
                <a:gd name="connsiteY0" fmla="*/ 869734 h 1009945"/>
                <a:gd name="connsiteX1" fmla="*/ 998601 w 1022660"/>
                <a:gd name="connsiteY1" fmla="*/ 869614 h 1009945"/>
                <a:gd name="connsiteX2" fmla="*/ 752443 w 1022660"/>
                <a:gd name="connsiteY2" fmla="*/ 628697 h 1009945"/>
                <a:gd name="connsiteX3" fmla="*/ 630316 w 1022660"/>
                <a:gd name="connsiteY3" fmla="*/ 64823 h 1009945"/>
                <a:gd name="connsiteX4" fmla="*/ 64712 w 1022660"/>
                <a:gd name="connsiteY4" fmla="*/ 186577 h 1009945"/>
                <a:gd name="connsiteX5" fmla="*/ 186840 w 1022660"/>
                <a:gd name="connsiteY5" fmla="*/ 750451 h 1009945"/>
                <a:gd name="connsiteX6" fmla="*/ 636739 w 1022660"/>
                <a:gd name="connsiteY6" fmla="*/ 746236 h 1009945"/>
                <a:gd name="connsiteX7" fmla="*/ 882928 w 1022660"/>
                <a:gd name="connsiteY7" fmla="*/ 987139 h 1009945"/>
                <a:gd name="connsiteX8" fmla="*/ 994197 w 1022660"/>
                <a:gd name="connsiteY8" fmla="*/ 986158 h 1009945"/>
                <a:gd name="connsiteX9" fmla="*/ 994238 w 1022660"/>
                <a:gd name="connsiteY9" fmla="*/ 986117 h 1009945"/>
                <a:gd name="connsiteX10" fmla="*/ 999524 w 1022660"/>
                <a:gd name="connsiteY10" fmla="*/ 980759 h 1009945"/>
                <a:gd name="connsiteX11" fmla="*/ 998508 w 1022660"/>
                <a:gd name="connsiteY11" fmla="*/ 869771 h 1009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2660" h="1009945">
                  <a:moveTo>
                    <a:pt x="998485" y="869734"/>
                  </a:moveTo>
                  <a:lnTo>
                    <a:pt x="998601" y="869614"/>
                  </a:lnTo>
                  <a:lnTo>
                    <a:pt x="752443" y="628697"/>
                  </a:lnTo>
                  <a:cubicBezTo>
                    <a:pt x="874905" y="439365"/>
                    <a:pt x="820229" y="186910"/>
                    <a:pt x="630316" y="64823"/>
                  </a:cubicBezTo>
                  <a:cubicBezTo>
                    <a:pt x="440403" y="-57264"/>
                    <a:pt x="187174" y="-2755"/>
                    <a:pt x="64712" y="186577"/>
                  </a:cubicBezTo>
                  <a:cubicBezTo>
                    <a:pt x="-57749" y="375909"/>
                    <a:pt x="-3073" y="628364"/>
                    <a:pt x="186840" y="750451"/>
                  </a:cubicBezTo>
                  <a:cubicBezTo>
                    <a:pt x="324193" y="838751"/>
                    <a:pt x="501075" y="837095"/>
                    <a:pt x="636739" y="746236"/>
                  </a:cubicBezTo>
                  <a:lnTo>
                    <a:pt x="882928" y="987139"/>
                  </a:lnTo>
                  <a:cubicBezTo>
                    <a:pt x="913928" y="1017498"/>
                    <a:pt x="963740" y="1017063"/>
                    <a:pt x="994197" y="986158"/>
                  </a:cubicBezTo>
                  <a:lnTo>
                    <a:pt x="994238" y="986117"/>
                  </a:lnTo>
                  <a:lnTo>
                    <a:pt x="999524" y="980759"/>
                  </a:lnTo>
                  <a:cubicBezTo>
                    <a:pt x="1029925" y="949809"/>
                    <a:pt x="1029470" y="900167"/>
                    <a:pt x="998508" y="869771"/>
                  </a:cubicBezTo>
                </a:path>
              </a:pathLst>
            </a:custGeom>
            <a:solidFill>
              <a:srgbClr val="D6C8A7"/>
            </a:solidFill>
            <a:ln w="4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E29ED044-B68B-00E9-85E7-3D6F225217C9}"/>
                </a:ext>
              </a:extLst>
            </p:cNvPr>
            <p:cNvSpPr/>
            <p:nvPr/>
          </p:nvSpPr>
          <p:spPr>
            <a:xfrm>
              <a:off x="9619940" y="4493576"/>
              <a:ext cx="620351" cy="618454"/>
            </a:xfrm>
            <a:custGeom>
              <a:avLst/>
              <a:gdLst>
                <a:gd name="connsiteX0" fmla="*/ 307683 w 620351"/>
                <a:gd name="connsiteY0" fmla="*/ -312 h 618454"/>
                <a:gd name="connsiteX1" fmla="*/ -617 w 620351"/>
                <a:gd name="connsiteY1" fmla="*/ 310773 h 618454"/>
                <a:gd name="connsiteX2" fmla="*/ 311423 w 620351"/>
                <a:gd name="connsiteY2" fmla="*/ 618130 h 618454"/>
                <a:gd name="connsiteX3" fmla="*/ 619723 w 620351"/>
                <a:gd name="connsiteY3" fmla="*/ 307045 h 618454"/>
                <a:gd name="connsiteX4" fmla="*/ 307683 w 620351"/>
                <a:gd name="connsiteY4" fmla="*/ -312 h 61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0351" h="618454">
                  <a:moveTo>
                    <a:pt x="307683" y="-312"/>
                  </a:moveTo>
                  <a:cubicBezTo>
                    <a:pt x="136379" y="719"/>
                    <a:pt x="-1647" y="139998"/>
                    <a:pt x="-617" y="310773"/>
                  </a:cubicBezTo>
                  <a:cubicBezTo>
                    <a:pt x="418" y="481549"/>
                    <a:pt x="140124" y="619158"/>
                    <a:pt x="311423" y="618130"/>
                  </a:cubicBezTo>
                  <a:cubicBezTo>
                    <a:pt x="482727" y="617099"/>
                    <a:pt x="620753" y="477820"/>
                    <a:pt x="619723" y="307045"/>
                  </a:cubicBezTo>
                  <a:cubicBezTo>
                    <a:pt x="618684" y="136269"/>
                    <a:pt x="478982" y="-1340"/>
                    <a:pt x="307683" y="-312"/>
                  </a:cubicBezTo>
                  <a:close/>
                </a:path>
              </a:pathLst>
            </a:custGeom>
            <a:solidFill>
              <a:schemeClr val="accent5"/>
            </a:solidFill>
            <a:ln w="4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5988491-6556-E369-28B4-D0B48C569908}"/>
              </a:ext>
            </a:extLst>
          </p:cNvPr>
          <p:cNvSpPr txBox="1"/>
          <p:nvPr userDrawn="1"/>
        </p:nvSpPr>
        <p:spPr>
          <a:xfrm>
            <a:off x="766983" y="800552"/>
            <a:ext cx="6811107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800"/>
              </a:lnSpc>
            </a:pPr>
            <a:r>
              <a:rPr lang="en-AU" sz="4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will it work?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49F5700-FC02-3B0B-9574-9D513922C3FE}"/>
              </a:ext>
            </a:extLst>
          </p:cNvPr>
          <p:cNvSpPr txBox="1"/>
          <p:nvPr userDrawn="1"/>
        </p:nvSpPr>
        <p:spPr>
          <a:xfrm>
            <a:off x="1255779" y="2249431"/>
            <a:ext cx="5962734" cy="299389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fontAlgn="base">
              <a:lnSpc>
                <a:spcPts val="3200"/>
              </a:lnSpc>
              <a:spcAft>
                <a:spcPts val="1200"/>
              </a:spcAft>
            </a:pPr>
            <a:r>
              <a:rPr lang="en-AU" sz="2300" b="1">
                <a:solidFill>
                  <a:schemeClr val="accent5"/>
                </a:solidFill>
              </a:rPr>
              <a:t>Under-16s</a:t>
            </a:r>
            <a:r>
              <a:rPr lang="en-AU" sz="2300">
                <a:solidFill>
                  <a:schemeClr val="accent5"/>
                </a:solidFill>
              </a:rPr>
              <a:t> will still be able to see publicly available social media content that doesn’t require logging into an account.  </a:t>
            </a:r>
          </a:p>
          <a:p>
            <a:pPr fontAlgn="base">
              <a:lnSpc>
                <a:spcPts val="3200"/>
              </a:lnSpc>
              <a:spcAft>
                <a:spcPts val="1200"/>
              </a:spcAft>
            </a:pPr>
            <a:r>
              <a:rPr lang="en-AU" sz="2300">
                <a:solidFill>
                  <a:schemeClr val="accent5"/>
                </a:solidFill>
              </a:rPr>
              <a:t>Most standalone gaming and messaging apps, as well as many services that support health and education, will not be affected by the new law.  </a:t>
            </a:r>
          </a:p>
        </p:txBody>
      </p:sp>
    </p:spTree>
    <p:extLst>
      <p:ext uri="{BB962C8B-B14F-4D97-AF65-F5344CB8AC3E}">
        <p14:creationId xmlns:p14="http://schemas.microsoft.com/office/powerpoint/2010/main" val="3723675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rk-Navy_SUB-small-blob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494CC82B-87DE-7EA3-0271-7C330F8DE0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6386" r="36438"/>
          <a:stretch>
            <a:fillRect/>
          </a:stretch>
        </p:blipFill>
        <p:spPr>
          <a:xfrm rot="6963126">
            <a:off x="7977316" y="3338174"/>
            <a:ext cx="4269854" cy="4510810"/>
          </a:xfrm>
          <a:custGeom>
            <a:avLst/>
            <a:gdLst>
              <a:gd name="connsiteX0" fmla="*/ 989928 w 4269854"/>
              <a:gd name="connsiteY0" fmla="*/ 4510810 h 4510810"/>
              <a:gd name="connsiteX1" fmla="*/ 0 w 4269854"/>
              <a:gd name="connsiteY1" fmla="*/ 2485831 h 4510810"/>
              <a:gd name="connsiteX2" fmla="*/ 0 w 4269854"/>
              <a:gd name="connsiteY2" fmla="*/ 1009349 h 4510810"/>
              <a:gd name="connsiteX3" fmla="*/ 2064705 w 4269854"/>
              <a:gd name="connsiteY3" fmla="*/ 0 h 4510810"/>
              <a:gd name="connsiteX4" fmla="*/ 4269854 w 4269854"/>
              <a:gd name="connsiteY4" fmla="*/ 4510810 h 4510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69854" h="4510810">
                <a:moveTo>
                  <a:pt x="989928" y="4510810"/>
                </a:moveTo>
                <a:lnTo>
                  <a:pt x="0" y="2485831"/>
                </a:lnTo>
                <a:lnTo>
                  <a:pt x="0" y="1009349"/>
                </a:lnTo>
                <a:lnTo>
                  <a:pt x="2064705" y="0"/>
                </a:lnTo>
                <a:lnTo>
                  <a:pt x="4269854" y="4510810"/>
                </a:lnTo>
                <a:close/>
              </a:path>
            </a:pathLst>
          </a:custGeom>
        </p:spPr>
      </p:pic>
      <p:sp>
        <p:nvSpPr>
          <p:cNvPr id="16" name="Freeform 15">
            <a:extLst>
              <a:ext uri="{FF2B5EF4-FFF2-40B4-BE49-F238E27FC236}">
                <a16:creationId xmlns:a16="http://schemas.microsoft.com/office/drawing/2014/main" id="{EF07CD6D-7892-BA31-007B-FAFF3DB6DBF8}"/>
              </a:ext>
            </a:extLst>
          </p:cNvPr>
          <p:cNvSpPr/>
          <p:nvPr/>
        </p:nvSpPr>
        <p:spPr>
          <a:xfrm>
            <a:off x="0" y="6218442"/>
            <a:ext cx="1104907" cy="232709"/>
          </a:xfrm>
          <a:custGeom>
            <a:avLst/>
            <a:gdLst>
              <a:gd name="connsiteX0" fmla="*/ 330163 w 1104907"/>
              <a:gd name="connsiteY0" fmla="*/ 0 h 232709"/>
              <a:gd name="connsiteX1" fmla="*/ 1104908 w 1104907"/>
              <a:gd name="connsiteY1" fmla="*/ 85722 h 232709"/>
              <a:gd name="connsiteX2" fmla="*/ 757328 w 1104907"/>
              <a:gd name="connsiteY2" fmla="*/ 124028 h 232709"/>
              <a:gd name="connsiteX3" fmla="*/ 0 w 1104907"/>
              <a:gd name="connsiteY3" fmla="*/ 232709 h 232709"/>
              <a:gd name="connsiteX4" fmla="*/ 0 w 1104907"/>
              <a:gd name="connsiteY4" fmla="*/ 0 h 232709"/>
              <a:gd name="connsiteX5" fmla="*/ 330163 w 1104907"/>
              <a:gd name="connsiteY5" fmla="*/ 0 h 232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4907" h="232709">
                <a:moveTo>
                  <a:pt x="330163" y="0"/>
                </a:moveTo>
                <a:lnTo>
                  <a:pt x="1104908" y="85722"/>
                </a:lnTo>
                <a:cubicBezTo>
                  <a:pt x="993921" y="95205"/>
                  <a:pt x="871111" y="110927"/>
                  <a:pt x="757328" y="124028"/>
                </a:cubicBezTo>
                <a:cubicBezTo>
                  <a:pt x="503826" y="153226"/>
                  <a:pt x="253248" y="203262"/>
                  <a:pt x="0" y="232709"/>
                </a:cubicBezTo>
                <a:lnTo>
                  <a:pt x="0" y="0"/>
                </a:lnTo>
                <a:lnTo>
                  <a:pt x="330163" y="0"/>
                </a:lnTo>
                <a:close/>
              </a:path>
            </a:pathLst>
          </a:custGeom>
          <a:solidFill>
            <a:srgbClr val="D6C8A7"/>
          </a:soli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1B6A2FB8-B746-3E10-90E6-306887EABA17}"/>
              </a:ext>
            </a:extLst>
          </p:cNvPr>
          <p:cNvSpPr/>
          <p:nvPr/>
        </p:nvSpPr>
        <p:spPr>
          <a:xfrm>
            <a:off x="6102229" y="6262160"/>
            <a:ext cx="4927653" cy="493319"/>
          </a:xfrm>
          <a:custGeom>
            <a:avLst/>
            <a:gdLst>
              <a:gd name="connsiteX0" fmla="*/ 4927654 w 4927653"/>
              <a:gd name="connsiteY0" fmla="*/ 42003 h 493319"/>
              <a:gd name="connsiteX1" fmla="*/ 2988757 w 4927653"/>
              <a:gd name="connsiteY1" fmla="*/ 383019 h 493319"/>
              <a:gd name="connsiteX2" fmla="*/ 0 w 4927653"/>
              <a:gd name="connsiteY2" fmla="*/ 434053 h 493319"/>
              <a:gd name="connsiteX3" fmla="*/ 1963942 w 4927653"/>
              <a:gd name="connsiteY3" fmla="*/ 154053 h 493319"/>
              <a:gd name="connsiteX4" fmla="*/ 4337504 w 4927653"/>
              <a:gd name="connsiteY4" fmla="*/ 4820 h 493319"/>
              <a:gd name="connsiteX5" fmla="*/ 4927526 w 4927653"/>
              <a:gd name="connsiteY5" fmla="*/ 42128 h 4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27653" h="493319">
                <a:moveTo>
                  <a:pt x="4927654" y="42003"/>
                </a:moveTo>
                <a:lnTo>
                  <a:pt x="2988757" y="383019"/>
                </a:lnTo>
                <a:cubicBezTo>
                  <a:pt x="2023821" y="519899"/>
                  <a:pt x="971038" y="520274"/>
                  <a:pt x="0" y="434053"/>
                </a:cubicBezTo>
                <a:lnTo>
                  <a:pt x="1963942" y="154053"/>
                </a:lnTo>
                <a:cubicBezTo>
                  <a:pt x="2749874" y="58474"/>
                  <a:pt x="3542546" y="-20635"/>
                  <a:pt x="4337504" y="4820"/>
                </a:cubicBezTo>
                <a:cubicBezTo>
                  <a:pt x="4532780" y="11059"/>
                  <a:pt x="4732378" y="44998"/>
                  <a:pt x="4927526" y="42128"/>
                </a:cubicBezTo>
                <a:close/>
              </a:path>
            </a:pathLst>
          </a:custGeom>
          <a:solidFill>
            <a:srgbClr val="D6C8A7"/>
          </a:soli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49095798-A55F-5538-E7E0-4C9E2B9F9D3D}"/>
              </a:ext>
            </a:extLst>
          </p:cNvPr>
          <p:cNvSpPr/>
          <p:nvPr/>
        </p:nvSpPr>
        <p:spPr>
          <a:xfrm>
            <a:off x="0" y="6199601"/>
            <a:ext cx="12192000" cy="661567"/>
          </a:xfrm>
          <a:custGeom>
            <a:avLst/>
            <a:gdLst>
              <a:gd name="connsiteX0" fmla="*/ 11988843 w 12192000"/>
              <a:gd name="connsiteY0" fmla="*/ 0 h 661567"/>
              <a:gd name="connsiteX1" fmla="*/ 12192000 w 12192000"/>
              <a:gd name="connsiteY1" fmla="*/ 0 h 661567"/>
              <a:gd name="connsiteX2" fmla="*/ 12192000 w 12192000"/>
              <a:gd name="connsiteY2" fmla="*/ 661568 h 661567"/>
              <a:gd name="connsiteX3" fmla="*/ 0 w 12192000"/>
              <a:gd name="connsiteY3" fmla="*/ 661568 h 661567"/>
              <a:gd name="connsiteX4" fmla="*/ 0 w 12192000"/>
              <a:gd name="connsiteY4" fmla="*/ 232709 h 661567"/>
              <a:gd name="connsiteX5" fmla="*/ 3054230 w 12192000"/>
              <a:gd name="connsiteY5" fmla="*/ 85847 h 661567"/>
              <a:gd name="connsiteX6" fmla="*/ 6216522 w 12192000"/>
              <a:gd name="connsiteY6" fmla="*/ 477896 h 661567"/>
              <a:gd name="connsiteX7" fmla="*/ 8591482 w 12192000"/>
              <a:gd name="connsiteY7" fmla="*/ 489874 h 661567"/>
              <a:gd name="connsiteX8" fmla="*/ 11988843 w 12192000"/>
              <a:gd name="connsiteY8" fmla="*/ 0 h 66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61567">
                <a:moveTo>
                  <a:pt x="11988843" y="0"/>
                </a:moveTo>
                <a:lnTo>
                  <a:pt x="12192000" y="0"/>
                </a:lnTo>
                <a:lnTo>
                  <a:pt x="12192000" y="661568"/>
                </a:lnTo>
                <a:lnTo>
                  <a:pt x="0" y="661568"/>
                </a:lnTo>
                <a:lnTo>
                  <a:pt x="0" y="232709"/>
                </a:lnTo>
                <a:cubicBezTo>
                  <a:pt x="1003838" y="53155"/>
                  <a:pt x="2035772" y="6239"/>
                  <a:pt x="3054230" y="85847"/>
                </a:cubicBezTo>
                <a:cubicBezTo>
                  <a:pt x="4115785" y="168823"/>
                  <a:pt x="5157890" y="398538"/>
                  <a:pt x="6216522" y="477896"/>
                </a:cubicBezTo>
                <a:cubicBezTo>
                  <a:pt x="6983766" y="535418"/>
                  <a:pt x="7825256" y="564990"/>
                  <a:pt x="8591482" y="489874"/>
                </a:cubicBezTo>
                <a:cubicBezTo>
                  <a:pt x="9730462" y="378324"/>
                  <a:pt x="10843888" y="38930"/>
                  <a:pt x="11988843" y="0"/>
                </a:cubicBezTo>
                <a:close/>
              </a:path>
            </a:pathLst>
          </a:custGeom>
          <a:solidFill>
            <a:schemeClr val="accent4"/>
          </a:soli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E962CA1F-B11B-09C9-678F-B89B58AEE3A1}"/>
              </a:ext>
            </a:extLst>
          </p:cNvPr>
          <p:cNvSpPr txBox="1">
            <a:spLocks/>
          </p:cNvSpPr>
          <p:nvPr userDrawn="1"/>
        </p:nvSpPr>
        <p:spPr>
          <a:xfrm>
            <a:off x="10972800" y="6400800"/>
            <a:ext cx="755404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D0ACC0C-4F01-0A49-BF06-1B30FCD8A695}" type="slidenum">
              <a:rPr lang="en-AU" sz="900" b="1" smtClean="0">
                <a:solidFill>
                  <a:schemeClr val="accent5"/>
                </a:solidFill>
              </a:rPr>
              <a:t>‹#›</a:t>
            </a:fld>
            <a:endParaRPr lang="en-AU" sz="900" b="1">
              <a:solidFill>
                <a:schemeClr val="accent5"/>
              </a:solidFill>
            </a:endParaRPr>
          </a:p>
        </p:txBody>
      </p:sp>
      <p:grpSp>
        <p:nvGrpSpPr>
          <p:cNvPr id="2" name="Graphic 11">
            <a:extLst>
              <a:ext uri="{FF2B5EF4-FFF2-40B4-BE49-F238E27FC236}">
                <a16:creationId xmlns:a16="http://schemas.microsoft.com/office/drawing/2014/main" id="{C613A14F-F3BE-DB83-B54E-545EBFB89E94}"/>
              </a:ext>
            </a:extLst>
          </p:cNvPr>
          <p:cNvGrpSpPr/>
          <p:nvPr userDrawn="1"/>
        </p:nvGrpSpPr>
        <p:grpSpPr>
          <a:xfrm>
            <a:off x="7489050" y="3518957"/>
            <a:ext cx="1017064" cy="882662"/>
            <a:chOff x="7133620" y="4224735"/>
            <a:chExt cx="871001" cy="755901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851A527B-4404-047A-EEE3-FE0F9DE155D6}"/>
                </a:ext>
              </a:extLst>
            </p:cNvPr>
            <p:cNvSpPr/>
            <p:nvPr/>
          </p:nvSpPr>
          <p:spPr>
            <a:xfrm rot="19801699">
              <a:off x="7133620" y="4224735"/>
              <a:ext cx="871001" cy="694983"/>
            </a:xfrm>
            <a:custGeom>
              <a:avLst/>
              <a:gdLst>
                <a:gd name="connsiteX0" fmla="*/ 168872 w 871001"/>
                <a:gd name="connsiteY0" fmla="*/ 1590 h 694983"/>
                <a:gd name="connsiteX1" fmla="*/ 839875 w 871001"/>
                <a:gd name="connsiteY1" fmla="*/ 181464 h 694983"/>
                <a:gd name="connsiteX2" fmla="*/ 869593 w 871001"/>
                <a:gd name="connsiteY2" fmla="*/ 232791 h 694983"/>
                <a:gd name="connsiteX3" fmla="*/ 869593 w 871001"/>
                <a:gd name="connsiteY3" fmla="*/ 232792 h 694983"/>
                <a:gd name="connsiteX4" fmla="*/ 869559 w 871001"/>
                <a:gd name="connsiteY4" fmla="*/ 232920 h 694983"/>
                <a:gd name="connsiteX5" fmla="*/ 753680 w 871001"/>
                <a:gd name="connsiteY5" fmla="*/ 663985 h 694983"/>
                <a:gd name="connsiteX6" fmla="*/ 702291 w 871001"/>
                <a:gd name="connsiteY6" fmla="*/ 693667 h 694983"/>
                <a:gd name="connsiteX7" fmla="*/ 702282 w 871001"/>
                <a:gd name="connsiteY7" fmla="*/ 693662 h 694983"/>
                <a:gd name="connsiteX8" fmla="*/ 702154 w 871001"/>
                <a:gd name="connsiteY8" fmla="*/ 693625 h 694983"/>
                <a:gd name="connsiteX9" fmla="*/ 31189 w 871001"/>
                <a:gd name="connsiteY9" fmla="*/ 513760 h 694983"/>
                <a:gd name="connsiteX10" fmla="*/ 1471 w 871001"/>
                <a:gd name="connsiteY10" fmla="*/ 462300 h 694983"/>
                <a:gd name="connsiteX11" fmla="*/ 117378 w 871001"/>
                <a:gd name="connsiteY11" fmla="*/ 31262 h 694983"/>
                <a:gd name="connsiteX12" fmla="*/ 168746 w 871001"/>
                <a:gd name="connsiteY12" fmla="*/ 1534 h 694983"/>
                <a:gd name="connsiteX13" fmla="*/ 168796 w 871001"/>
                <a:gd name="connsiteY13" fmla="*/ 1548 h 694983"/>
                <a:gd name="connsiteX14" fmla="*/ 168895 w 871001"/>
                <a:gd name="connsiteY14" fmla="*/ 1571 h 694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1001" h="694983">
                  <a:moveTo>
                    <a:pt x="168872" y="1590"/>
                  </a:moveTo>
                  <a:lnTo>
                    <a:pt x="839875" y="181464"/>
                  </a:lnTo>
                  <a:cubicBezTo>
                    <a:pt x="862274" y="187443"/>
                    <a:pt x="875578" y="210422"/>
                    <a:pt x="869593" y="232791"/>
                  </a:cubicBezTo>
                  <a:cubicBezTo>
                    <a:pt x="869593" y="232791"/>
                    <a:pt x="869593" y="232792"/>
                    <a:pt x="869593" y="232792"/>
                  </a:cubicBezTo>
                  <a:lnTo>
                    <a:pt x="869559" y="232920"/>
                  </a:lnTo>
                  <a:lnTo>
                    <a:pt x="753680" y="663985"/>
                  </a:lnTo>
                  <a:cubicBezTo>
                    <a:pt x="747695" y="686354"/>
                    <a:pt x="724690" y="699639"/>
                    <a:pt x="702291" y="693667"/>
                  </a:cubicBezTo>
                  <a:cubicBezTo>
                    <a:pt x="702286" y="693662"/>
                    <a:pt x="702286" y="693662"/>
                    <a:pt x="702282" y="693662"/>
                  </a:cubicBezTo>
                  <a:lnTo>
                    <a:pt x="702154" y="693625"/>
                  </a:lnTo>
                  <a:lnTo>
                    <a:pt x="31189" y="513760"/>
                  </a:lnTo>
                  <a:cubicBezTo>
                    <a:pt x="8757" y="507740"/>
                    <a:pt x="-4545" y="484706"/>
                    <a:pt x="1471" y="462300"/>
                  </a:cubicBezTo>
                  <a:lnTo>
                    <a:pt x="117378" y="31262"/>
                  </a:lnTo>
                  <a:cubicBezTo>
                    <a:pt x="123343" y="8888"/>
                    <a:pt x="146341" y="-4422"/>
                    <a:pt x="168746" y="1534"/>
                  </a:cubicBezTo>
                  <a:cubicBezTo>
                    <a:pt x="168763" y="1539"/>
                    <a:pt x="168779" y="1543"/>
                    <a:pt x="168796" y="1548"/>
                  </a:cubicBezTo>
                  <a:lnTo>
                    <a:pt x="168895" y="1571"/>
                  </a:lnTo>
                </a:path>
              </a:pathLst>
            </a:custGeom>
            <a:solidFill>
              <a:srgbClr val="F3E26A"/>
            </a:solidFill>
            <a:ln w="47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B9FFACAD-0E57-D614-47E7-26769D992026}"/>
                </a:ext>
              </a:extLst>
            </p:cNvPr>
            <p:cNvSpPr/>
            <p:nvPr/>
          </p:nvSpPr>
          <p:spPr>
            <a:xfrm rot="-1798301">
              <a:off x="7628936" y="4659894"/>
              <a:ext cx="280249" cy="320742"/>
            </a:xfrm>
            <a:custGeom>
              <a:avLst/>
              <a:gdLst>
                <a:gd name="connsiteX0" fmla="*/ 280379 w 280249"/>
                <a:gd name="connsiteY0" fmla="*/ 75337 h 320742"/>
                <a:gd name="connsiteX1" fmla="*/ 206628 w 280249"/>
                <a:gd name="connsiteY1" fmla="*/ 320948 h 320742"/>
                <a:gd name="connsiteX2" fmla="*/ 129 w 280249"/>
                <a:gd name="connsiteY2" fmla="*/ 205 h 320742"/>
                <a:gd name="connsiteX3" fmla="*/ 280365 w 280249"/>
                <a:gd name="connsiteY3" fmla="*/ 75313 h 32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0249" h="320742">
                  <a:moveTo>
                    <a:pt x="280379" y="75337"/>
                  </a:moveTo>
                  <a:cubicBezTo>
                    <a:pt x="255817" y="157220"/>
                    <a:pt x="231234" y="239090"/>
                    <a:pt x="206628" y="320948"/>
                  </a:cubicBezTo>
                  <a:cubicBezTo>
                    <a:pt x="137816" y="214049"/>
                    <a:pt x="68983" y="107135"/>
                    <a:pt x="129" y="205"/>
                  </a:cubicBezTo>
                  <a:cubicBezTo>
                    <a:pt x="93563" y="25230"/>
                    <a:pt x="186975" y="50267"/>
                    <a:pt x="280365" y="75313"/>
                  </a:cubicBezTo>
                </a:path>
              </a:pathLst>
            </a:custGeom>
            <a:solidFill>
              <a:srgbClr val="F3E26A"/>
            </a:solidFill>
            <a:ln w="47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40EB272-3D91-5B00-9EF0-6BE818C3292E}"/>
                </a:ext>
              </a:extLst>
            </p:cNvPr>
            <p:cNvSpPr/>
            <p:nvPr/>
          </p:nvSpPr>
          <p:spPr>
            <a:xfrm rot="-1798301">
              <a:off x="7694479" y="4473629"/>
              <a:ext cx="102454" cy="102312"/>
            </a:xfrm>
            <a:custGeom>
              <a:avLst/>
              <a:gdLst>
                <a:gd name="connsiteX0" fmla="*/ 1909 w 102454"/>
                <a:gd name="connsiteY0" fmla="*/ 38055 h 102312"/>
                <a:gd name="connsiteX1" fmla="*/ 38085 w 102454"/>
                <a:gd name="connsiteY1" fmla="*/ 100715 h 102312"/>
                <a:gd name="connsiteX2" fmla="*/ 100832 w 102454"/>
                <a:gd name="connsiteY2" fmla="*/ 64590 h 102312"/>
                <a:gd name="connsiteX3" fmla="*/ 64673 w 102454"/>
                <a:gd name="connsiteY3" fmla="*/ 1934 h 102312"/>
                <a:gd name="connsiteX4" fmla="*/ 1914 w 102454"/>
                <a:gd name="connsiteY4" fmla="*/ 38038 h 102312"/>
                <a:gd name="connsiteX5" fmla="*/ 1909 w 102454"/>
                <a:gd name="connsiteY5" fmla="*/ 38055 h 102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454" h="102312">
                  <a:moveTo>
                    <a:pt x="1909" y="38055"/>
                  </a:moveTo>
                  <a:cubicBezTo>
                    <a:pt x="-5428" y="65334"/>
                    <a:pt x="10768" y="93388"/>
                    <a:pt x="38085" y="100715"/>
                  </a:cubicBezTo>
                  <a:cubicBezTo>
                    <a:pt x="65402" y="108043"/>
                    <a:pt x="93494" y="91868"/>
                    <a:pt x="100832" y="64590"/>
                  </a:cubicBezTo>
                  <a:cubicBezTo>
                    <a:pt x="108167" y="37317"/>
                    <a:pt x="91980" y="9269"/>
                    <a:pt x="64673" y="1934"/>
                  </a:cubicBezTo>
                  <a:cubicBezTo>
                    <a:pt x="37359" y="-5403"/>
                    <a:pt x="9261" y="10761"/>
                    <a:pt x="1914" y="38038"/>
                  </a:cubicBezTo>
                  <a:cubicBezTo>
                    <a:pt x="1912" y="38044"/>
                    <a:pt x="1911" y="38049"/>
                    <a:pt x="1909" y="38055"/>
                  </a:cubicBezTo>
                </a:path>
              </a:pathLst>
            </a:custGeom>
            <a:solidFill>
              <a:srgbClr val="071A2E"/>
            </a:solidFill>
            <a:ln w="47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4DFFCDA4-80A2-5C76-F39D-318B812078BB}"/>
                </a:ext>
              </a:extLst>
            </p:cNvPr>
            <p:cNvSpPr/>
            <p:nvPr/>
          </p:nvSpPr>
          <p:spPr>
            <a:xfrm rot="-1798301">
              <a:off x="7520148" y="4520174"/>
              <a:ext cx="102454" cy="102312"/>
            </a:xfrm>
            <a:custGeom>
              <a:avLst/>
              <a:gdLst>
                <a:gd name="connsiteX0" fmla="*/ 1872 w 102454"/>
                <a:gd name="connsiteY0" fmla="*/ 38065 h 102312"/>
                <a:gd name="connsiteX1" fmla="*/ 38048 w 102454"/>
                <a:gd name="connsiteY1" fmla="*/ 100725 h 102312"/>
                <a:gd name="connsiteX2" fmla="*/ 100795 w 102454"/>
                <a:gd name="connsiteY2" fmla="*/ 64600 h 102312"/>
                <a:gd name="connsiteX3" fmla="*/ 64636 w 102454"/>
                <a:gd name="connsiteY3" fmla="*/ 1944 h 102312"/>
                <a:gd name="connsiteX4" fmla="*/ 1877 w 102454"/>
                <a:gd name="connsiteY4" fmla="*/ 38048 h 102312"/>
                <a:gd name="connsiteX5" fmla="*/ 1872 w 102454"/>
                <a:gd name="connsiteY5" fmla="*/ 38065 h 102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454" h="102312">
                  <a:moveTo>
                    <a:pt x="1872" y="38065"/>
                  </a:moveTo>
                  <a:cubicBezTo>
                    <a:pt x="-5465" y="65344"/>
                    <a:pt x="10731" y="93398"/>
                    <a:pt x="38048" y="100725"/>
                  </a:cubicBezTo>
                  <a:cubicBezTo>
                    <a:pt x="65365" y="108053"/>
                    <a:pt x="93457" y="91878"/>
                    <a:pt x="100795" y="64600"/>
                  </a:cubicBezTo>
                  <a:cubicBezTo>
                    <a:pt x="108131" y="37327"/>
                    <a:pt x="91944" y="9279"/>
                    <a:pt x="64636" y="1944"/>
                  </a:cubicBezTo>
                  <a:cubicBezTo>
                    <a:pt x="37322" y="-5393"/>
                    <a:pt x="9224" y="10771"/>
                    <a:pt x="1877" y="38048"/>
                  </a:cubicBezTo>
                  <a:cubicBezTo>
                    <a:pt x="1875" y="38054"/>
                    <a:pt x="1874" y="38059"/>
                    <a:pt x="1872" y="38065"/>
                  </a:cubicBezTo>
                </a:path>
              </a:pathLst>
            </a:custGeom>
            <a:solidFill>
              <a:srgbClr val="071A2E"/>
            </a:solidFill>
            <a:ln w="47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7BB688EB-8013-5FFB-2FB4-6FC868CAC659}"/>
                </a:ext>
              </a:extLst>
            </p:cNvPr>
            <p:cNvSpPr/>
            <p:nvPr/>
          </p:nvSpPr>
          <p:spPr>
            <a:xfrm rot="-1798301">
              <a:off x="7341085" y="4567992"/>
              <a:ext cx="102454" cy="102312"/>
            </a:xfrm>
            <a:custGeom>
              <a:avLst/>
              <a:gdLst>
                <a:gd name="connsiteX0" fmla="*/ 1834 w 102454"/>
                <a:gd name="connsiteY0" fmla="*/ 38075 h 102312"/>
                <a:gd name="connsiteX1" fmla="*/ 38010 w 102454"/>
                <a:gd name="connsiteY1" fmla="*/ 100735 h 102312"/>
                <a:gd name="connsiteX2" fmla="*/ 100757 w 102454"/>
                <a:gd name="connsiteY2" fmla="*/ 64610 h 102312"/>
                <a:gd name="connsiteX3" fmla="*/ 64598 w 102454"/>
                <a:gd name="connsiteY3" fmla="*/ 1954 h 102312"/>
                <a:gd name="connsiteX4" fmla="*/ 1839 w 102454"/>
                <a:gd name="connsiteY4" fmla="*/ 38058 h 102312"/>
                <a:gd name="connsiteX5" fmla="*/ 1834 w 102454"/>
                <a:gd name="connsiteY5" fmla="*/ 38075 h 102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454" h="102312">
                  <a:moveTo>
                    <a:pt x="1834" y="38075"/>
                  </a:moveTo>
                  <a:cubicBezTo>
                    <a:pt x="-5503" y="65354"/>
                    <a:pt x="10693" y="93408"/>
                    <a:pt x="38010" y="100735"/>
                  </a:cubicBezTo>
                  <a:cubicBezTo>
                    <a:pt x="65327" y="108063"/>
                    <a:pt x="93420" y="91888"/>
                    <a:pt x="100757" y="64610"/>
                  </a:cubicBezTo>
                  <a:cubicBezTo>
                    <a:pt x="108093" y="37337"/>
                    <a:pt x="91906" y="9289"/>
                    <a:pt x="64598" y="1954"/>
                  </a:cubicBezTo>
                  <a:cubicBezTo>
                    <a:pt x="37284" y="-5383"/>
                    <a:pt x="9186" y="10781"/>
                    <a:pt x="1839" y="38058"/>
                  </a:cubicBezTo>
                  <a:cubicBezTo>
                    <a:pt x="1837" y="38064"/>
                    <a:pt x="1836" y="38069"/>
                    <a:pt x="1834" y="38075"/>
                  </a:cubicBezTo>
                </a:path>
              </a:pathLst>
            </a:custGeom>
            <a:solidFill>
              <a:srgbClr val="071A2E"/>
            </a:solidFill>
            <a:ln w="47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" name="Graphic 11">
            <a:extLst>
              <a:ext uri="{FF2B5EF4-FFF2-40B4-BE49-F238E27FC236}">
                <a16:creationId xmlns:a16="http://schemas.microsoft.com/office/drawing/2014/main" id="{3BC36D36-9F84-298C-BAA6-92953E5819BF}"/>
              </a:ext>
            </a:extLst>
          </p:cNvPr>
          <p:cNvGrpSpPr/>
          <p:nvPr userDrawn="1"/>
        </p:nvGrpSpPr>
        <p:grpSpPr>
          <a:xfrm>
            <a:off x="9850400" y="2282777"/>
            <a:ext cx="1160709" cy="1356952"/>
            <a:chOff x="10392468" y="3690861"/>
            <a:chExt cx="1023348" cy="1196367"/>
          </a:xfrm>
        </p:grpSpPr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8D8A43D5-7054-2E0C-4BD8-234A9E6B662C}"/>
                </a:ext>
              </a:extLst>
            </p:cNvPr>
            <p:cNvSpPr/>
            <p:nvPr/>
          </p:nvSpPr>
          <p:spPr>
            <a:xfrm>
              <a:off x="10392468" y="3690861"/>
              <a:ext cx="1023348" cy="1196367"/>
            </a:xfrm>
            <a:custGeom>
              <a:avLst/>
              <a:gdLst>
                <a:gd name="connsiteX0" fmla="*/ 766 w 1023348"/>
                <a:gd name="connsiteY0" fmla="*/ 494682 h 1196367"/>
                <a:gd name="connsiteX1" fmla="*/ 766 w 1023348"/>
                <a:gd name="connsiteY1" fmla="*/ 466079 h 1196367"/>
                <a:gd name="connsiteX2" fmla="*/ 467457 w 1023348"/>
                <a:gd name="connsiteY2" fmla="*/ 0 h 1196367"/>
                <a:gd name="connsiteX3" fmla="*/ 557339 w 1023348"/>
                <a:gd name="connsiteY3" fmla="*/ 0 h 1196367"/>
                <a:gd name="connsiteX4" fmla="*/ 1024062 w 1023348"/>
                <a:gd name="connsiteY4" fmla="*/ 466041 h 1196367"/>
                <a:gd name="connsiteX5" fmla="*/ 1024062 w 1023348"/>
                <a:gd name="connsiteY5" fmla="*/ 466056 h 1196367"/>
                <a:gd name="connsiteX6" fmla="*/ 1024062 w 1023348"/>
                <a:gd name="connsiteY6" fmla="*/ 494682 h 1196367"/>
                <a:gd name="connsiteX7" fmla="*/ 557358 w 1023348"/>
                <a:gd name="connsiteY7" fmla="*/ 960761 h 1196367"/>
                <a:gd name="connsiteX8" fmla="*/ 557353 w 1023348"/>
                <a:gd name="connsiteY8" fmla="*/ 960761 h 1196367"/>
                <a:gd name="connsiteX9" fmla="*/ 467461 w 1023348"/>
                <a:gd name="connsiteY9" fmla="*/ 960761 h 1196367"/>
                <a:gd name="connsiteX10" fmla="*/ 452498 w 1023348"/>
                <a:gd name="connsiteY10" fmla="*/ 960501 h 1196367"/>
                <a:gd name="connsiteX11" fmla="*/ 131328 w 1023348"/>
                <a:gd name="connsiteY11" fmla="*/ 1191370 h 1196367"/>
                <a:gd name="connsiteX12" fmla="*/ 94209 w 1023348"/>
                <a:gd name="connsiteY12" fmla="*/ 1185314 h 1196367"/>
                <a:gd name="connsiteX13" fmla="*/ 90180 w 1023348"/>
                <a:gd name="connsiteY13" fmla="*/ 1162682 h 1196367"/>
                <a:gd name="connsiteX14" fmla="*/ 175081 w 1023348"/>
                <a:gd name="connsiteY14" fmla="*/ 857985 h 1196367"/>
                <a:gd name="connsiteX15" fmla="*/ 714 w 1023348"/>
                <a:gd name="connsiteY15" fmla="*/ 494767 h 119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23348" h="1196367">
                  <a:moveTo>
                    <a:pt x="766" y="494682"/>
                  </a:moveTo>
                  <a:lnTo>
                    <a:pt x="766" y="466079"/>
                  </a:lnTo>
                  <a:cubicBezTo>
                    <a:pt x="777" y="208688"/>
                    <a:pt x="209709" y="29"/>
                    <a:pt x="467457" y="0"/>
                  </a:cubicBezTo>
                  <a:lnTo>
                    <a:pt x="557339" y="0"/>
                  </a:lnTo>
                  <a:cubicBezTo>
                    <a:pt x="815094" y="-10"/>
                    <a:pt x="1024053" y="208643"/>
                    <a:pt x="1024062" y="466041"/>
                  </a:cubicBezTo>
                  <a:cubicBezTo>
                    <a:pt x="1024062" y="466046"/>
                    <a:pt x="1024062" y="466051"/>
                    <a:pt x="1024062" y="466056"/>
                  </a:cubicBezTo>
                  <a:lnTo>
                    <a:pt x="1024062" y="494682"/>
                  </a:lnTo>
                  <a:cubicBezTo>
                    <a:pt x="1024067" y="752085"/>
                    <a:pt x="815117" y="960756"/>
                    <a:pt x="557358" y="960761"/>
                  </a:cubicBezTo>
                  <a:cubicBezTo>
                    <a:pt x="557358" y="960761"/>
                    <a:pt x="557353" y="960761"/>
                    <a:pt x="557353" y="960761"/>
                  </a:cubicBezTo>
                  <a:lnTo>
                    <a:pt x="467461" y="960761"/>
                  </a:lnTo>
                  <a:cubicBezTo>
                    <a:pt x="462474" y="960761"/>
                    <a:pt x="457485" y="960676"/>
                    <a:pt x="452498" y="960501"/>
                  </a:cubicBezTo>
                  <a:lnTo>
                    <a:pt x="131328" y="1191370"/>
                  </a:lnTo>
                  <a:cubicBezTo>
                    <a:pt x="119404" y="1199932"/>
                    <a:pt x="102785" y="1197222"/>
                    <a:pt x="94209" y="1185314"/>
                  </a:cubicBezTo>
                  <a:cubicBezTo>
                    <a:pt x="89497" y="1178772"/>
                    <a:pt x="88015" y="1170446"/>
                    <a:pt x="90180" y="1162682"/>
                  </a:cubicBezTo>
                  <a:lnTo>
                    <a:pt x="175081" y="857985"/>
                  </a:lnTo>
                  <a:cubicBezTo>
                    <a:pt x="64764" y="769620"/>
                    <a:pt x="616" y="635995"/>
                    <a:pt x="714" y="494767"/>
                  </a:cubicBezTo>
                </a:path>
              </a:pathLst>
            </a:custGeom>
            <a:solidFill>
              <a:srgbClr val="486CB4"/>
            </a:solidFill>
            <a:ln w="47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47CDFB8F-CC08-2DD7-F98F-A888484BF3CB}"/>
                </a:ext>
              </a:extLst>
            </p:cNvPr>
            <p:cNvSpPr/>
            <p:nvPr/>
          </p:nvSpPr>
          <p:spPr>
            <a:xfrm>
              <a:off x="10803746" y="3857969"/>
              <a:ext cx="200787" cy="601516"/>
            </a:xfrm>
            <a:custGeom>
              <a:avLst/>
              <a:gdLst>
                <a:gd name="connsiteX0" fmla="*/ 25832 w 200787"/>
                <a:gd name="connsiteY0" fmla="*/ 225577 h 601516"/>
                <a:gd name="connsiteX1" fmla="*/ 735 w 200787"/>
                <a:gd name="connsiteY1" fmla="*/ 250639 h 601516"/>
                <a:gd name="connsiteX2" fmla="*/ 25832 w 200787"/>
                <a:gd name="connsiteY2" fmla="*/ 275702 h 601516"/>
                <a:gd name="connsiteX3" fmla="*/ 50934 w 200787"/>
                <a:gd name="connsiteY3" fmla="*/ 275702 h 601516"/>
                <a:gd name="connsiteX4" fmla="*/ 50934 w 200787"/>
                <a:gd name="connsiteY4" fmla="*/ 551400 h 601516"/>
                <a:gd name="connsiteX5" fmla="*/ 25832 w 200787"/>
                <a:gd name="connsiteY5" fmla="*/ 551400 h 601516"/>
                <a:gd name="connsiteX6" fmla="*/ 735 w 200787"/>
                <a:gd name="connsiteY6" fmla="*/ 576462 h 601516"/>
                <a:gd name="connsiteX7" fmla="*/ 25832 w 200787"/>
                <a:gd name="connsiteY7" fmla="*/ 601525 h 601516"/>
                <a:gd name="connsiteX8" fmla="*/ 176425 w 200787"/>
                <a:gd name="connsiteY8" fmla="*/ 601525 h 601516"/>
                <a:gd name="connsiteX9" fmla="*/ 201522 w 200787"/>
                <a:gd name="connsiteY9" fmla="*/ 576462 h 601516"/>
                <a:gd name="connsiteX10" fmla="*/ 176425 w 200787"/>
                <a:gd name="connsiteY10" fmla="*/ 551400 h 601516"/>
                <a:gd name="connsiteX11" fmla="*/ 151318 w 200787"/>
                <a:gd name="connsiteY11" fmla="*/ 551400 h 601516"/>
                <a:gd name="connsiteX12" fmla="*/ 151318 w 200787"/>
                <a:gd name="connsiteY12" fmla="*/ 250639 h 601516"/>
                <a:gd name="connsiteX13" fmla="*/ 126221 w 200787"/>
                <a:gd name="connsiteY13" fmla="*/ 225577 h 601516"/>
                <a:gd name="connsiteX14" fmla="*/ 101129 w 200787"/>
                <a:gd name="connsiteY14" fmla="*/ 9 h 601516"/>
                <a:gd name="connsiteX15" fmla="*/ 25842 w 200787"/>
                <a:gd name="connsiteY15" fmla="*/ 75201 h 601516"/>
                <a:gd name="connsiteX16" fmla="*/ 101138 w 200787"/>
                <a:gd name="connsiteY16" fmla="*/ 150384 h 601516"/>
                <a:gd name="connsiteX17" fmla="*/ 176425 w 200787"/>
                <a:gd name="connsiteY17" fmla="*/ 75220 h 601516"/>
                <a:gd name="connsiteX18" fmla="*/ 101138 w 200787"/>
                <a:gd name="connsiteY18" fmla="*/ 9 h 601516"/>
                <a:gd name="connsiteX19" fmla="*/ 101129 w 200787"/>
                <a:gd name="connsiteY19" fmla="*/ 9 h 601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0787" h="601516">
                  <a:moveTo>
                    <a:pt x="25832" y="225577"/>
                  </a:moveTo>
                  <a:cubicBezTo>
                    <a:pt x="11972" y="225577"/>
                    <a:pt x="735" y="236798"/>
                    <a:pt x="735" y="250639"/>
                  </a:cubicBezTo>
                  <a:cubicBezTo>
                    <a:pt x="735" y="264481"/>
                    <a:pt x="11972" y="275702"/>
                    <a:pt x="25832" y="275702"/>
                  </a:cubicBezTo>
                  <a:lnTo>
                    <a:pt x="50934" y="275702"/>
                  </a:lnTo>
                  <a:lnTo>
                    <a:pt x="50934" y="551400"/>
                  </a:lnTo>
                  <a:lnTo>
                    <a:pt x="25832" y="551400"/>
                  </a:lnTo>
                  <a:cubicBezTo>
                    <a:pt x="11972" y="551400"/>
                    <a:pt x="735" y="562619"/>
                    <a:pt x="735" y="576462"/>
                  </a:cubicBezTo>
                  <a:cubicBezTo>
                    <a:pt x="735" y="590306"/>
                    <a:pt x="11972" y="601525"/>
                    <a:pt x="25832" y="601525"/>
                  </a:cubicBezTo>
                  <a:lnTo>
                    <a:pt x="176425" y="601525"/>
                  </a:lnTo>
                  <a:cubicBezTo>
                    <a:pt x="190288" y="601525"/>
                    <a:pt x="201522" y="590306"/>
                    <a:pt x="201522" y="576462"/>
                  </a:cubicBezTo>
                  <a:cubicBezTo>
                    <a:pt x="201522" y="562619"/>
                    <a:pt x="190288" y="551400"/>
                    <a:pt x="176425" y="551400"/>
                  </a:cubicBezTo>
                  <a:lnTo>
                    <a:pt x="151318" y="551400"/>
                  </a:lnTo>
                  <a:lnTo>
                    <a:pt x="151318" y="250639"/>
                  </a:lnTo>
                  <a:cubicBezTo>
                    <a:pt x="151313" y="236799"/>
                    <a:pt x="140080" y="225582"/>
                    <a:pt x="126221" y="225577"/>
                  </a:cubicBezTo>
                  <a:close/>
                  <a:moveTo>
                    <a:pt x="101129" y="9"/>
                  </a:moveTo>
                  <a:cubicBezTo>
                    <a:pt x="59546" y="11"/>
                    <a:pt x="25839" y="33676"/>
                    <a:pt x="25842" y="75201"/>
                  </a:cubicBezTo>
                  <a:cubicBezTo>
                    <a:pt x="25844" y="116726"/>
                    <a:pt x="59556" y="150387"/>
                    <a:pt x="101138" y="150384"/>
                  </a:cubicBezTo>
                  <a:cubicBezTo>
                    <a:pt x="142710" y="150381"/>
                    <a:pt x="176411" y="116734"/>
                    <a:pt x="176425" y="75220"/>
                  </a:cubicBezTo>
                  <a:cubicBezTo>
                    <a:pt x="176435" y="33690"/>
                    <a:pt x="142726" y="17"/>
                    <a:pt x="101138" y="9"/>
                  </a:cubicBezTo>
                  <a:cubicBezTo>
                    <a:pt x="101135" y="9"/>
                    <a:pt x="101132" y="9"/>
                    <a:pt x="101129" y="9"/>
                  </a:cubicBezTo>
                </a:path>
              </a:pathLst>
            </a:custGeom>
            <a:solidFill>
              <a:srgbClr val="FFFFFF"/>
            </a:solidFill>
            <a:ln w="47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A6C2BE8-79D6-7AB3-CBF8-26F913148FC3}"/>
              </a:ext>
            </a:extLst>
          </p:cNvPr>
          <p:cNvGrpSpPr/>
          <p:nvPr userDrawn="1"/>
        </p:nvGrpSpPr>
        <p:grpSpPr>
          <a:xfrm>
            <a:off x="8522354" y="3895116"/>
            <a:ext cx="2828148" cy="1993914"/>
            <a:chOff x="7982793" y="4183642"/>
            <a:chExt cx="2493459" cy="1757950"/>
          </a:xfrm>
        </p:grpSpPr>
        <p:grpSp>
          <p:nvGrpSpPr>
            <p:cNvPr id="14" name="Graphic 11">
              <a:extLst>
                <a:ext uri="{FF2B5EF4-FFF2-40B4-BE49-F238E27FC236}">
                  <a16:creationId xmlns:a16="http://schemas.microsoft.com/office/drawing/2014/main" id="{3DF7DFE8-DB41-682A-4B2C-5F167CB76250}"/>
                </a:ext>
              </a:extLst>
            </p:cNvPr>
            <p:cNvGrpSpPr/>
            <p:nvPr/>
          </p:nvGrpSpPr>
          <p:grpSpPr>
            <a:xfrm>
              <a:off x="7982793" y="4183642"/>
              <a:ext cx="2493459" cy="1757950"/>
              <a:chOff x="7982793" y="4183642"/>
              <a:chExt cx="2493459" cy="1757950"/>
            </a:xfrm>
          </p:grpSpPr>
          <p:sp>
            <p:nvSpPr>
              <p:cNvPr id="20" name="Freeform 15">
                <a:extLst>
                  <a:ext uri="{FF2B5EF4-FFF2-40B4-BE49-F238E27FC236}">
                    <a16:creationId xmlns:a16="http://schemas.microsoft.com/office/drawing/2014/main" id="{EFF23D24-E87B-9D0B-8BB7-21367773F47E}"/>
                  </a:ext>
                </a:extLst>
              </p:cNvPr>
              <p:cNvSpPr/>
              <p:nvPr/>
            </p:nvSpPr>
            <p:spPr>
              <a:xfrm rot="-299525">
                <a:off x="8213594" y="4283936"/>
                <a:ext cx="2013821" cy="1366043"/>
              </a:xfrm>
              <a:custGeom>
                <a:avLst/>
                <a:gdLst>
                  <a:gd name="connsiteX0" fmla="*/ 2522 w 2013821"/>
                  <a:gd name="connsiteY0" fmla="*/ 57966 h 1366043"/>
                  <a:gd name="connsiteX1" fmla="*/ 91695 w 2013821"/>
                  <a:gd name="connsiteY1" fmla="*/ 131 h 1366043"/>
                  <a:gd name="connsiteX2" fmla="*/ 878163 w 2013821"/>
                  <a:gd name="connsiteY2" fmla="*/ 230 h 1366043"/>
                  <a:gd name="connsiteX3" fmla="*/ 1918674 w 2013821"/>
                  <a:gd name="connsiteY3" fmla="*/ 230 h 1366043"/>
                  <a:gd name="connsiteX4" fmla="*/ 2013844 w 2013821"/>
                  <a:gd name="connsiteY4" fmla="*/ 93759 h 1366043"/>
                  <a:gd name="connsiteX5" fmla="*/ 2013963 w 2013821"/>
                  <a:gd name="connsiteY5" fmla="*/ 1337865 h 1366043"/>
                  <a:gd name="connsiteX6" fmla="*/ 1970593 w 2013821"/>
                  <a:gd name="connsiteY6" fmla="*/ 1351819 h 1366043"/>
                  <a:gd name="connsiteX7" fmla="*/ 1592870 w 2013821"/>
                  <a:gd name="connsiteY7" fmla="*/ 1352078 h 1366043"/>
                  <a:gd name="connsiteX8" fmla="*/ 1355441 w 2013821"/>
                  <a:gd name="connsiteY8" fmla="*/ 1351970 h 1366043"/>
                  <a:gd name="connsiteX9" fmla="*/ 1291052 w 2013821"/>
                  <a:gd name="connsiteY9" fmla="*/ 1356778 h 1366043"/>
                  <a:gd name="connsiteX10" fmla="*/ 1242962 w 2013821"/>
                  <a:gd name="connsiteY10" fmla="*/ 1351852 h 1366043"/>
                  <a:gd name="connsiteX11" fmla="*/ 771392 w 2013821"/>
                  <a:gd name="connsiteY11" fmla="*/ 1351790 h 1366043"/>
                  <a:gd name="connsiteX12" fmla="*/ 721302 w 2013821"/>
                  <a:gd name="connsiteY12" fmla="*/ 1366169 h 1366043"/>
                  <a:gd name="connsiteX13" fmla="*/ 657070 w 2013821"/>
                  <a:gd name="connsiteY13" fmla="*/ 1352012 h 1366043"/>
                  <a:gd name="connsiteX14" fmla="*/ 63121 w 2013821"/>
                  <a:gd name="connsiteY14" fmla="*/ 1352173 h 1366043"/>
                  <a:gd name="connsiteX15" fmla="*/ 38827 w 2013821"/>
                  <a:gd name="connsiteY15" fmla="*/ 1352055 h 1366043"/>
                  <a:gd name="connsiteX16" fmla="*/ 551 w 2013821"/>
                  <a:gd name="connsiteY16" fmla="*/ 1313931 h 1366043"/>
                  <a:gd name="connsiteX17" fmla="*/ 622 w 2013821"/>
                  <a:gd name="connsiteY17" fmla="*/ 84623 h 1366043"/>
                  <a:gd name="connsiteX18" fmla="*/ 2512 w 2013821"/>
                  <a:gd name="connsiteY18" fmla="*/ 57961 h 1366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013821" h="1366043">
                    <a:moveTo>
                      <a:pt x="2522" y="57966"/>
                    </a:moveTo>
                    <a:cubicBezTo>
                      <a:pt x="18702" y="14915"/>
                      <a:pt x="41190" y="131"/>
                      <a:pt x="91695" y="131"/>
                    </a:cubicBezTo>
                    <a:cubicBezTo>
                      <a:pt x="353853" y="112"/>
                      <a:pt x="616010" y="145"/>
                      <a:pt x="878163" y="230"/>
                    </a:cubicBezTo>
                    <a:cubicBezTo>
                      <a:pt x="1225010" y="258"/>
                      <a:pt x="1571847" y="258"/>
                      <a:pt x="1918674" y="230"/>
                    </a:cubicBezTo>
                    <a:cubicBezTo>
                      <a:pt x="1982378" y="230"/>
                      <a:pt x="2013807" y="30011"/>
                      <a:pt x="2013844" y="93759"/>
                    </a:cubicBezTo>
                    <a:cubicBezTo>
                      <a:pt x="2014076" y="508461"/>
                      <a:pt x="2014119" y="923163"/>
                      <a:pt x="2013963" y="1337865"/>
                    </a:cubicBezTo>
                    <a:cubicBezTo>
                      <a:pt x="2003869" y="1355901"/>
                      <a:pt x="1986031" y="1351757"/>
                      <a:pt x="1970593" y="1351819"/>
                    </a:cubicBezTo>
                    <a:cubicBezTo>
                      <a:pt x="1844683" y="1352291"/>
                      <a:pt x="1718774" y="1352059"/>
                      <a:pt x="1592870" y="1352078"/>
                    </a:cubicBezTo>
                    <a:cubicBezTo>
                      <a:pt x="1513724" y="1352078"/>
                      <a:pt x="1434568" y="1352239"/>
                      <a:pt x="1355441" y="1351970"/>
                    </a:cubicBezTo>
                    <a:cubicBezTo>
                      <a:pt x="1333874" y="1351512"/>
                      <a:pt x="1312312" y="1353121"/>
                      <a:pt x="1291052" y="1356778"/>
                    </a:cubicBezTo>
                    <a:cubicBezTo>
                      <a:pt x="1275241" y="1353447"/>
                      <a:pt x="1259122" y="1351795"/>
                      <a:pt x="1242962" y="1351852"/>
                    </a:cubicBezTo>
                    <a:cubicBezTo>
                      <a:pt x="1085761" y="1351989"/>
                      <a:pt x="928574" y="1351965"/>
                      <a:pt x="771392" y="1351790"/>
                    </a:cubicBezTo>
                    <a:cubicBezTo>
                      <a:pt x="753024" y="1351762"/>
                      <a:pt x="735559" y="1352796"/>
                      <a:pt x="721302" y="1366169"/>
                    </a:cubicBezTo>
                    <a:cubicBezTo>
                      <a:pt x="701871" y="1352437"/>
                      <a:pt x="679775" y="1352012"/>
                      <a:pt x="657070" y="1352012"/>
                    </a:cubicBezTo>
                    <a:cubicBezTo>
                      <a:pt x="459083" y="1352300"/>
                      <a:pt x="261101" y="1352357"/>
                      <a:pt x="63121" y="1352173"/>
                    </a:cubicBezTo>
                    <a:cubicBezTo>
                      <a:pt x="55026" y="1352173"/>
                      <a:pt x="46922" y="1352281"/>
                      <a:pt x="38827" y="1352055"/>
                    </a:cubicBezTo>
                    <a:cubicBezTo>
                      <a:pt x="2640" y="1351040"/>
                      <a:pt x="551" y="1348969"/>
                      <a:pt x="551" y="1313931"/>
                    </a:cubicBezTo>
                    <a:cubicBezTo>
                      <a:pt x="551" y="904155"/>
                      <a:pt x="575" y="494389"/>
                      <a:pt x="622" y="84623"/>
                    </a:cubicBezTo>
                    <a:cubicBezTo>
                      <a:pt x="622" y="75732"/>
                      <a:pt x="-1041" y="66630"/>
                      <a:pt x="2512" y="57961"/>
                    </a:cubicBezTo>
                  </a:path>
                </a:pathLst>
              </a:custGeom>
              <a:solidFill>
                <a:srgbClr val="CCCCCD"/>
              </a:solidFill>
              <a:ln w="47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 16">
                <a:extLst>
                  <a:ext uri="{FF2B5EF4-FFF2-40B4-BE49-F238E27FC236}">
                    <a16:creationId xmlns:a16="http://schemas.microsoft.com/office/drawing/2014/main" id="{8AB481F7-C878-6F6B-ED36-C5176B4014F6}"/>
                  </a:ext>
                </a:extLst>
              </p:cNvPr>
              <p:cNvSpPr/>
              <p:nvPr/>
            </p:nvSpPr>
            <p:spPr>
              <a:xfrm rot="-299525">
                <a:off x="8048713" y="4341227"/>
                <a:ext cx="2366657" cy="1500382"/>
              </a:xfrm>
              <a:custGeom>
                <a:avLst/>
                <a:gdLst>
                  <a:gd name="connsiteX0" fmla="*/ 1466069 w 2366657"/>
                  <a:gd name="connsiteY0" fmla="*/ 1297028 h 1500382"/>
                  <a:gd name="connsiteX1" fmla="*/ 1498708 w 2366657"/>
                  <a:gd name="connsiteY1" fmla="*/ 1285179 h 1500382"/>
                  <a:gd name="connsiteX2" fmla="*/ 2155510 w 2366657"/>
                  <a:gd name="connsiteY2" fmla="*/ 1284820 h 1500382"/>
                  <a:gd name="connsiteX3" fmla="*/ 2189717 w 2366657"/>
                  <a:gd name="connsiteY3" fmla="*/ 1280035 h 1500382"/>
                  <a:gd name="connsiteX4" fmla="*/ 2331905 w 2366657"/>
                  <a:gd name="connsiteY4" fmla="*/ 1283957 h 1500382"/>
                  <a:gd name="connsiteX5" fmla="*/ 2366769 w 2366657"/>
                  <a:gd name="connsiteY5" fmla="*/ 1318575 h 1500382"/>
                  <a:gd name="connsiteX6" fmla="*/ 2181363 w 2366657"/>
                  <a:gd name="connsiteY6" fmla="*/ 1500068 h 1500382"/>
                  <a:gd name="connsiteX7" fmla="*/ 195061 w 2366657"/>
                  <a:gd name="connsiteY7" fmla="*/ 1500403 h 1500382"/>
                  <a:gd name="connsiteX8" fmla="*/ 135814 w 2366657"/>
                  <a:gd name="connsiteY8" fmla="*/ 1497723 h 1500382"/>
                  <a:gd name="connsiteX9" fmla="*/ 529 w 2366657"/>
                  <a:gd name="connsiteY9" fmla="*/ 1340485 h 1500382"/>
                  <a:gd name="connsiteX10" fmla="*/ 53771 w 2366657"/>
                  <a:gd name="connsiteY10" fmla="*/ 1284485 h 1500382"/>
                  <a:gd name="connsiteX11" fmla="*/ 153751 w 2366657"/>
                  <a:gd name="connsiteY11" fmla="*/ 1284306 h 1500382"/>
                  <a:gd name="connsiteX12" fmla="*/ 173688 w 2366657"/>
                  <a:gd name="connsiteY12" fmla="*/ 1264487 h 1500382"/>
                  <a:gd name="connsiteX13" fmla="*/ 173551 w 2366657"/>
                  <a:gd name="connsiteY13" fmla="*/ 1083686 h 1500382"/>
                  <a:gd name="connsiteX14" fmla="*/ 173220 w 2366657"/>
                  <a:gd name="connsiteY14" fmla="*/ 39350 h 1500382"/>
                  <a:gd name="connsiteX15" fmla="*/ 178281 w 2366657"/>
                  <a:gd name="connsiteY15" fmla="*/ 131 h 1500382"/>
                  <a:gd name="connsiteX16" fmla="*/ 178848 w 2366657"/>
                  <a:gd name="connsiteY16" fmla="*/ 1246484 h 1500382"/>
                  <a:gd name="connsiteX17" fmla="*/ 217951 w 2366657"/>
                  <a:gd name="connsiteY17" fmla="*/ 1284948 h 1500382"/>
                  <a:gd name="connsiteX18" fmla="*/ 863690 w 2366657"/>
                  <a:gd name="connsiteY18" fmla="*/ 1284509 h 1500382"/>
                  <a:gd name="connsiteX19" fmla="*/ 897411 w 2366657"/>
                  <a:gd name="connsiteY19" fmla="*/ 1307896 h 1500382"/>
                  <a:gd name="connsiteX20" fmla="*/ 909697 w 2366657"/>
                  <a:gd name="connsiteY20" fmla="*/ 1321906 h 1500382"/>
                  <a:gd name="connsiteX21" fmla="*/ 979388 w 2366657"/>
                  <a:gd name="connsiteY21" fmla="*/ 1358817 h 1500382"/>
                  <a:gd name="connsiteX22" fmla="*/ 1370654 w 2366657"/>
                  <a:gd name="connsiteY22" fmla="*/ 1358954 h 1500382"/>
                  <a:gd name="connsiteX23" fmla="*/ 1459151 w 2366657"/>
                  <a:gd name="connsiteY23" fmla="*/ 1305050 h 1500382"/>
                  <a:gd name="connsiteX24" fmla="*/ 1466084 w 2366657"/>
                  <a:gd name="connsiteY24" fmla="*/ 1297028 h 1500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366657" h="1500382">
                    <a:moveTo>
                      <a:pt x="1466069" y="1297028"/>
                    </a:moveTo>
                    <a:cubicBezTo>
                      <a:pt x="1472841" y="1281833"/>
                      <a:pt x="1486497" y="1285188"/>
                      <a:pt x="1498708" y="1285179"/>
                    </a:cubicBezTo>
                    <a:cubicBezTo>
                      <a:pt x="1717651" y="1285033"/>
                      <a:pt x="1936585" y="1284915"/>
                      <a:pt x="2155510" y="1284820"/>
                    </a:cubicBezTo>
                    <a:cubicBezTo>
                      <a:pt x="2167077" y="1284820"/>
                      <a:pt x="2179080" y="1287043"/>
                      <a:pt x="2189717" y="1280035"/>
                    </a:cubicBezTo>
                    <a:cubicBezTo>
                      <a:pt x="2236905" y="1288468"/>
                      <a:pt x="2284509" y="1282744"/>
                      <a:pt x="2331905" y="1283957"/>
                    </a:cubicBezTo>
                    <a:cubicBezTo>
                      <a:pt x="2367270" y="1284863"/>
                      <a:pt x="2367289" y="1283957"/>
                      <a:pt x="2366769" y="1318575"/>
                    </a:cubicBezTo>
                    <a:cubicBezTo>
                      <a:pt x="2364969" y="1439058"/>
                      <a:pt x="2302617" y="1500040"/>
                      <a:pt x="2181363" y="1500068"/>
                    </a:cubicBezTo>
                    <a:cubicBezTo>
                      <a:pt x="1519264" y="1500196"/>
                      <a:pt x="857165" y="1500304"/>
                      <a:pt x="195061" y="1500403"/>
                    </a:cubicBezTo>
                    <a:cubicBezTo>
                      <a:pt x="175313" y="1500403"/>
                      <a:pt x="155571" y="1501347"/>
                      <a:pt x="135814" y="1497723"/>
                    </a:cubicBezTo>
                    <a:cubicBezTo>
                      <a:pt x="53199" y="1482538"/>
                      <a:pt x="2448" y="1423868"/>
                      <a:pt x="529" y="1340485"/>
                    </a:cubicBezTo>
                    <a:cubicBezTo>
                      <a:pt x="-732" y="1284627"/>
                      <a:pt x="-732" y="1284674"/>
                      <a:pt x="53771" y="1284485"/>
                    </a:cubicBezTo>
                    <a:cubicBezTo>
                      <a:pt x="87104" y="1284386"/>
                      <a:pt x="120451" y="1283372"/>
                      <a:pt x="153751" y="1284306"/>
                    </a:cubicBezTo>
                    <a:cubicBezTo>
                      <a:pt x="169227" y="1284735"/>
                      <a:pt x="173867" y="1279809"/>
                      <a:pt x="173688" y="1264487"/>
                    </a:cubicBezTo>
                    <a:cubicBezTo>
                      <a:pt x="173003" y="1204236"/>
                      <a:pt x="173570" y="1143956"/>
                      <a:pt x="173551" y="1083686"/>
                    </a:cubicBezTo>
                    <a:cubicBezTo>
                      <a:pt x="173396" y="735577"/>
                      <a:pt x="173286" y="387464"/>
                      <a:pt x="173220" y="39350"/>
                    </a:cubicBezTo>
                    <a:cubicBezTo>
                      <a:pt x="173220" y="26232"/>
                      <a:pt x="169402" y="12249"/>
                      <a:pt x="178281" y="131"/>
                    </a:cubicBezTo>
                    <a:cubicBezTo>
                      <a:pt x="178470" y="415580"/>
                      <a:pt x="178659" y="831031"/>
                      <a:pt x="178848" y="1246484"/>
                    </a:cubicBezTo>
                    <a:cubicBezTo>
                      <a:pt x="178848" y="1290757"/>
                      <a:pt x="174898" y="1284924"/>
                      <a:pt x="217951" y="1284948"/>
                    </a:cubicBezTo>
                    <a:cubicBezTo>
                      <a:pt x="433198" y="1285066"/>
                      <a:pt x="648442" y="1284919"/>
                      <a:pt x="863690" y="1284509"/>
                    </a:cubicBezTo>
                    <a:cubicBezTo>
                      <a:pt x="882446" y="1284457"/>
                      <a:pt x="894221" y="1288449"/>
                      <a:pt x="897411" y="1307896"/>
                    </a:cubicBezTo>
                    <a:cubicBezTo>
                      <a:pt x="902746" y="1311317"/>
                      <a:pt x="907004" y="1316173"/>
                      <a:pt x="909697" y="1321906"/>
                    </a:cubicBezTo>
                    <a:cubicBezTo>
                      <a:pt x="925447" y="1348360"/>
                      <a:pt x="948290" y="1359025"/>
                      <a:pt x="979388" y="1358817"/>
                    </a:cubicBezTo>
                    <a:cubicBezTo>
                      <a:pt x="1109810" y="1357973"/>
                      <a:pt x="1240232" y="1357586"/>
                      <a:pt x="1370654" y="1358954"/>
                    </a:cubicBezTo>
                    <a:cubicBezTo>
                      <a:pt x="1413135" y="1359426"/>
                      <a:pt x="1444819" y="1347983"/>
                      <a:pt x="1459151" y="1305050"/>
                    </a:cubicBezTo>
                    <a:cubicBezTo>
                      <a:pt x="1460531" y="1301700"/>
                      <a:pt x="1462965" y="1298883"/>
                      <a:pt x="1466084" y="1297028"/>
                    </a:cubicBezTo>
                  </a:path>
                </a:pathLst>
              </a:custGeom>
              <a:solidFill>
                <a:srgbClr val="9B9A9D"/>
              </a:solidFill>
              <a:ln w="47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 17">
                <a:extLst>
                  <a:ext uri="{FF2B5EF4-FFF2-40B4-BE49-F238E27FC236}">
                    <a16:creationId xmlns:a16="http://schemas.microsoft.com/office/drawing/2014/main" id="{CF29D98A-BF51-17DB-8CE5-1B539DAB6EAF}"/>
                  </a:ext>
                </a:extLst>
              </p:cNvPr>
              <p:cNvSpPr/>
              <p:nvPr/>
            </p:nvSpPr>
            <p:spPr>
              <a:xfrm rot="-299525">
                <a:off x="8329557" y="4405332"/>
                <a:ext cx="1778973" cy="1114389"/>
              </a:xfrm>
              <a:custGeom>
                <a:avLst/>
                <a:gdLst>
                  <a:gd name="connsiteX0" fmla="*/ 886915 w 1778973"/>
                  <a:gd name="connsiteY0" fmla="*/ 1113899 h 1114389"/>
                  <a:gd name="connsiteX1" fmla="*/ 32926 w 1778973"/>
                  <a:gd name="connsiteY1" fmla="*/ 1114527 h 1114389"/>
                  <a:gd name="connsiteX2" fmla="*/ 585 w 1778973"/>
                  <a:gd name="connsiteY2" fmla="*/ 1081277 h 1114389"/>
                  <a:gd name="connsiteX3" fmla="*/ 245 w 1778973"/>
                  <a:gd name="connsiteY3" fmla="*/ 28834 h 1114389"/>
                  <a:gd name="connsiteX4" fmla="*/ 29510 w 1778973"/>
                  <a:gd name="connsiteY4" fmla="*/ 738 h 1114389"/>
                  <a:gd name="connsiteX5" fmla="*/ 791604 w 1778973"/>
                  <a:gd name="connsiteY5" fmla="*/ 610 h 1114389"/>
                  <a:gd name="connsiteX6" fmla="*/ 1748031 w 1778973"/>
                  <a:gd name="connsiteY6" fmla="*/ 138 h 1114389"/>
                  <a:gd name="connsiteX7" fmla="*/ 1779218 w 1778973"/>
                  <a:gd name="connsiteY7" fmla="*/ 31717 h 1114389"/>
                  <a:gd name="connsiteX8" fmla="*/ 1778911 w 1778973"/>
                  <a:gd name="connsiteY8" fmla="*/ 1081466 h 1114389"/>
                  <a:gd name="connsiteX9" fmla="*/ 1746306 w 1778973"/>
                  <a:gd name="connsiteY9" fmla="*/ 1114366 h 1114389"/>
                  <a:gd name="connsiteX10" fmla="*/ 886925 w 1778973"/>
                  <a:gd name="connsiteY10" fmla="*/ 1113762 h 1114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8973" h="1114389">
                    <a:moveTo>
                      <a:pt x="886915" y="1113899"/>
                    </a:moveTo>
                    <a:cubicBezTo>
                      <a:pt x="602251" y="1113899"/>
                      <a:pt x="317591" y="1113512"/>
                      <a:pt x="32926" y="1114527"/>
                    </a:cubicBezTo>
                    <a:cubicBezTo>
                      <a:pt x="6147" y="1114626"/>
                      <a:pt x="529" y="1106504"/>
                      <a:pt x="585" y="1081277"/>
                    </a:cubicBezTo>
                    <a:cubicBezTo>
                      <a:pt x="1260" y="730469"/>
                      <a:pt x="1146" y="379653"/>
                      <a:pt x="245" y="28834"/>
                    </a:cubicBezTo>
                    <a:cubicBezTo>
                      <a:pt x="193" y="5518"/>
                      <a:pt x="7853" y="700"/>
                      <a:pt x="29510" y="738"/>
                    </a:cubicBezTo>
                    <a:cubicBezTo>
                      <a:pt x="283544" y="1209"/>
                      <a:pt x="537579" y="676"/>
                      <a:pt x="791604" y="610"/>
                    </a:cubicBezTo>
                    <a:cubicBezTo>
                      <a:pt x="1110419" y="530"/>
                      <a:pt x="1429229" y="917"/>
                      <a:pt x="1748031" y="138"/>
                    </a:cubicBezTo>
                    <a:cubicBezTo>
                      <a:pt x="1772981" y="77"/>
                      <a:pt x="1779285" y="7122"/>
                      <a:pt x="1779218" y="31717"/>
                    </a:cubicBezTo>
                    <a:cubicBezTo>
                      <a:pt x="1778297" y="381637"/>
                      <a:pt x="1778198" y="731554"/>
                      <a:pt x="1778911" y="1081466"/>
                    </a:cubicBezTo>
                    <a:cubicBezTo>
                      <a:pt x="1778963" y="1107378"/>
                      <a:pt x="1772556" y="1114456"/>
                      <a:pt x="1746306" y="1114366"/>
                    </a:cubicBezTo>
                    <a:cubicBezTo>
                      <a:pt x="1459850" y="1113422"/>
                      <a:pt x="1173390" y="1113762"/>
                      <a:pt x="886925" y="1113762"/>
                    </a:cubicBezTo>
                    <a:close/>
                  </a:path>
                </a:pathLst>
              </a:custGeom>
              <a:solidFill>
                <a:srgbClr val="FFFFFF"/>
              </a:solidFill>
              <a:ln w="47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 18">
                <a:extLst>
                  <a:ext uri="{FF2B5EF4-FFF2-40B4-BE49-F238E27FC236}">
                    <a16:creationId xmlns:a16="http://schemas.microsoft.com/office/drawing/2014/main" id="{F8FD085B-C419-9E24-0BAA-07A11B92E6C1}"/>
                  </a:ext>
                </a:extLst>
              </p:cNvPr>
              <p:cNvSpPr/>
              <p:nvPr/>
            </p:nvSpPr>
            <p:spPr>
              <a:xfrm rot="-299525">
                <a:off x="8995771" y="5624275"/>
                <a:ext cx="568926" cy="80858"/>
              </a:xfrm>
              <a:custGeom>
                <a:avLst/>
                <a:gdLst>
                  <a:gd name="connsiteX0" fmla="*/ 569246 w 568926"/>
                  <a:gd name="connsiteY0" fmla="*/ 12096 h 80858"/>
                  <a:gd name="connsiteX1" fmla="*/ 492911 w 568926"/>
                  <a:gd name="connsiteY1" fmla="*/ 80647 h 80858"/>
                  <a:gd name="connsiteX2" fmla="*/ 72414 w 568926"/>
                  <a:gd name="connsiteY2" fmla="*/ 81119 h 80858"/>
                  <a:gd name="connsiteX3" fmla="*/ 588 w 568926"/>
                  <a:gd name="connsiteY3" fmla="*/ 22973 h 80858"/>
                  <a:gd name="connsiteX4" fmla="*/ 24177 w 568926"/>
                  <a:gd name="connsiteY4" fmla="*/ 261 h 80858"/>
                  <a:gd name="connsiteX5" fmla="*/ 545831 w 568926"/>
                  <a:gd name="connsiteY5" fmla="*/ 700 h 80858"/>
                  <a:gd name="connsiteX6" fmla="*/ 569241 w 568926"/>
                  <a:gd name="connsiteY6" fmla="*/ 12082 h 80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8926" h="80858">
                    <a:moveTo>
                      <a:pt x="569246" y="12096"/>
                    </a:moveTo>
                    <a:cubicBezTo>
                      <a:pt x="563679" y="58770"/>
                      <a:pt x="539660" y="80558"/>
                      <a:pt x="492911" y="80647"/>
                    </a:cubicBezTo>
                    <a:cubicBezTo>
                      <a:pt x="352750" y="80907"/>
                      <a:pt x="212585" y="81067"/>
                      <a:pt x="72414" y="81119"/>
                    </a:cubicBezTo>
                    <a:cubicBezTo>
                      <a:pt x="32498" y="81147"/>
                      <a:pt x="10398" y="63074"/>
                      <a:pt x="588" y="22973"/>
                    </a:cubicBezTo>
                    <a:cubicBezTo>
                      <a:pt x="-1303" y="5277"/>
                      <a:pt x="6801" y="204"/>
                      <a:pt x="24177" y="261"/>
                    </a:cubicBezTo>
                    <a:cubicBezTo>
                      <a:pt x="198073" y="818"/>
                      <a:pt x="371940" y="586"/>
                      <a:pt x="545831" y="700"/>
                    </a:cubicBezTo>
                    <a:cubicBezTo>
                      <a:pt x="555207" y="700"/>
                      <a:pt x="566694" y="-2448"/>
                      <a:pt x="569241" y="12082"/>
                    </a:cubicBezTo>
                  </a:path>
                </a:pathLst>
              </a:custGeom>
              <a:solidFill>
                <a:srgbClr val="CECECE"/>
              </a:solidFill>
              <a:ln w="47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 19">
                <a:extLst>
                  <a:ext uri="{FF2B5EF4-FFF2-40B4-BE49-F238E27FC236}">
                    <a16:creationId xmlns:a16="http://schemas.microsoft.com/office/drawing/2014/main" id="{BDDCCF9C-B3D7-9E5A-3505-8999BB30BA55}"/>
                  </a:ext>
                </a:extLst>
              </p:cNvPr>
              <p:cNvSpPr/>
              <p:nvPr/>
            </p:nvSpPr>
            <p:spPr>
              <a:xfrm rot="-299525">
                <a:off x="9140558" y="4322578"/>
                <a:ext cx="52266" cy="49905"/>
              </a:xfrm>
              <a:custGeom>
                <a:avLst/>
                <a:gdLst>
                  <a:gd name="connsiteX0" fmla="*/ 25722 w 52266"/>
                  <a:gd name="connsiteY0" fmla="*/ 49996 h 49905"/>
                  <a:gd name="connsiteX1" fmla="*/ 323 w 52266"/>
                  <a:gd name="connsiteY1" fmla="*/ 25297 h 49905"/>
                  <a:gd name="connsiteX2" fmla="*/ 24938 w 52266"/>
                  <a:gd name="connsiteY2" fmla="*/ 131 h 49905"/>
                  <a:gd name="connsiteX3" fmla="*/ 52582 w 52266"/>
                  <a:gd name="connsiteY3" fmla="*/ 26387 h 49905"/>
                  <a:gd name="connsiteX4" fmla="*/ 25722 w 52266"/>
                  <a:gd name="connsiteY4" fmla="*/ 49982 h 49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266" h="49905">
                    <a:moveTo>
                      <a:pt x="25722" y="49996"/>
                    </a:moveTo>
                    <a:cubicBezTo>
                      <a:pt x="10247" y="49052"/>
                      <a:pt x="503" y="41686"/>
                      <a:pt x="323" y="25297"/>
                    </a:cubicBezTo>
                    <a:cubicBezTo>
                      <a:pt x="144" y="9140"/>
                      <a:pt x="8886" y="-6"/>
                      <a:pt x="24938" y="131"/>
                    </a:cubicBezTo>
                    <a:cubicBezTo>
                      <a:pt x="41633" y="268"/>
                      <a:pt x="52861" y="10428"/>
                      <a:pt x="52582" y="26387"/>
                    </a:cubicBezTo>
                    <a:cubicBezTo>
                      <a:pt x="52331" y="40884"/>
                      <a:pt x="42517" y="50855"/>
                      <a:pt x="25722" y="49982"/>
                    </a:cubicBezTo>
                  </a:path>
                </a:pathLst>
              </a:custGeom>
              <a:solidFill>
                <a:srgbClr val="FFFFFF"/>
              </a:solidFill>
              <a:ln w="47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87493777-02C9-B928-607C-0FBD5CFDFB49}"/>
                </a:ext>
              </a:extLst>
            </p:cNvPr>
            <p:cNvSpPr/>
            <p:nvPr/>
          </p:nvSpPr>
          <p:spPr>
            <a:xfrm rot="21238560">
              <a:off x="8833478" y="4611969"/>
              <a:ext cx="811066" cy="752092"/>
            </a:xfrm>
            <a:custGeom>
              <a:avLst/>
              <a:gdLst>
                <a:gd name="connsiteX0" fmla="*/ 579427 w 811066"/>
                <a:gd name="connsiteY0" fmla="*/ 195 h 752092"/>
                <a:gd name="connsiteX1" fmla="*/ 405915 w 811066"/>
                <a:gd name="connsiteY1" fmla="*/ 95587 h 752092"/>
                <a:gd name="connsiteX2" fmla="*/ 232402 w 811066"/>
                <a:gd name="connsiteY2" fmla="*/ 195 h 752092"/>
                <a:gd name="connsiteX3" fmla="*/ 384 w 811066"/>
                <a:gd name="connsiteY3" fmla="*/ 265899 h 752092"/>
                <a:gd name="connsiteX4" fmla="*/ 395001 w 811066"/>
                <a:gd name="connsiteY4" fmla="*/ 749993 h 752092"/>
                <a:gd name="connsiteX5" fmla="*/ 416862 w 811066"/>
                <a:gd name="connsiteY5" fmla="*/ 749993 h 752092"/>
                <a:gd name="connsiteX6" fmla="*/ 811451 w 811066"/>
                <a:gd name="connsiteY6" fmla="*/ 265899 h 752092"/>
                <a:gd name="connsiteX7" fmla="*/ 579427 w 811066"/>
                <a:gd name="connsiteY7" fmla="*/ 195 h 752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1066" h="752092">
                  <a:moveTo>
                    <a:pt x="579427" y="195"/>
                  </a:moveTo>
                  <a:cubicBezTo>
                    <a:pt x="495253" y="195"/>
                    <a:pt x="436341" y="56864"/>
                    <a:pt x="405915" y="95587"/>
                  </a:cubicBezTo>
                  <a:cubicBezTo>
                    <a:pt x="375489" y="56864"/>
                    <a:pt x="316563" y="195"/>
                    <a:pt x="232402" y="195"/>
                  </a:cubicBezTo>
                  <a:cubicBezTo>
                    <a:pt x="72992" y="195"/>
                    <a:pt x="384" y="137932"/>
                    <a:pt x="384" y="265899"/>
                  </a:cubicBezTo>
                  <a:cubicBezTo>
                    <a:pt x="384" y="573103"/>
                    <a:pt x="378880" y="742914"/>
                    <a:pt x="395001" y="749993"/>
                  </a:cubicBezTo>
                  <a:cubicBezTo>
                    <a:pt x="401965" y="753053"/>
                    <a:pt x="409898" y="753053"/>
                    <a:pt x="416862" y="749993"/>
                  </a:cubicBezTo>
                  <a:cubicBezTo>
                    <a:pt x="432983" y="742909"/>
                    <a:pt x="811451" y="573103"/>
                    <a:pt x="811451" y="265899"/>
                  </a:cubicBezTo>
                  <a:cubicBezTo>
                    <a:pt x="811451" y="83347"/>
                    <a:pt x="691176" y="195"/>
                    <a:pt x="579427" y="195"/>
                  </a:cubicBezTo>
                </a:path>
              </a:pathLst>
            </a:custGeom>
            <a:solidFill>
              <a:srgbClr val="B5244D"/>
            </a:solidFill>
            <a:ln w="4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F8AAD0AE-4F16-92DD-D7E2-1B07027CDF97}"/>
                </a:ext>
              </a:extLst>
            </p:cNvPr>
            <p:cNvSpPr/>
            <p:nvPr/>
          </p:nvSpPr>
          <p:spPr>
            <a:xfrm rot="21238560">
              <a:off x="9272654" y="4925235"/>
              <a:ext cx="785392" cy="850579"/>
            </a:xfrm>
            <a:custGeom>
              <a:avLst/>
              <a:gdLst>
                <a:gd name="connsiteX0" fmla="*/ 749922 w 785392"/>
                <a:gd name="connsiteY0" fmla="*/ 408761 h 850579"/>
                <a:gd name="connsiteX1" fmla="*/ 649670 w 785392"/>
                <a:gd name="connsiteY1" fmla="*/ 222700 h 850579"/>
                <a:gd name="connsiteX2" fmla="*/ 566767 w 785392"/>
                <a:gd name="connsiteY2" fmla="*/ 197582 h 850579"/>
                <a:gd name="connsiteX3" fmla="*/ 534412 w 785392"/>
                <a:gd name="connsiteY3" fmla="*/ 253348 h 850579"/>
                <a:gd name="connsiteX4" fmla="*/ 528085 w 785392"/>
                <a:gd name="connsiteY4" fmla="*/ 241594 h 850579"/>
                <a:gd name="connsiteX5" fmla="*/ 445183 w 785392"/>
                <a:gd name="connsiteY5" fmla="*/ 216476 h 850579"/>
                <a:gd name="connsiteX6" fmla="*/ 412828 w 785392"/>
                <a:gd name="connsiteY6" fmla="*/ 272242 h 850579"/>
                <a:gd name="connsiteX7" fmla="*/ 406491 w 785392"/>
                <a:gd name="connsiteY7" fmla="*/ 260493 h 850579"/>
                <a:gd name="connsiteX8" fmla="*/ 323116 w 785392"/>
                <a:gd name="connsiteY8" fmla="*/ 236097 h 850579"/>
                <a:gd name="connsiteX9" fmla="*/ 298299 w 785392"/>
                <a:gd name="connsiteY9" fmla="*/ 318635 h 850579"/>
                <a:gd name="connsiteX10" fmla="*/ 146260 w 785392"/>
                <a:gd name="connsiteY10" fmla="*/ 36497 h 850579"/>
                <a:gd name="connsiteX11" fmla="*/ 54009 w 785392"/>
                <a:gd name="connsiteY11" fmla="*/ 8117 h 850579"/>
                <a:gd name="connsiteX12" fmla="*/ 25589 w 785392"/>
                <a:gd name="connsiteY12" fmla="*/ 100240 h 850579"/>
                <a:gd name="connsiteX13" fmla="*/ 26052 w 785392"/>
                <a:gd name="connsiteY13" fmla="*/ 101099 h 850579"/>
                <a:gd name="connsiteX14" fmla="*/ 239523 w 785392"/>
                <a:gd name="connsiteY14" fmla="*/ 497258 h 850579"/>
                <a:gd name="connsiteX15" fmla="*/ 248745 w 785392"/>
                <a:gd name="connsiteY15" fmla="*/ 544954 h 850579"/>
                <a:gd name="connsiteX16" fmla="*/ 120346 w 785392"/>
                <a:gd name="connsiteY16" fmla="*/ 479847 h 850579"/>
                <a:gd name="connsiteX17" fmla="*/ 27991 w 785392"/>
                <a:gd name="connsiteY17" fmla="*/ 489433 h 850579"/>
                <a:gd name="connsiteX18" fmla="*/ 1509 w 785392"/>
                <a:gd name="connsiteY18" fmla="*/ 563839 h 850579"/>
                <a:gd name="connsiteX19" fmla="*/ 38394 w 785392"/>
                <a:gd name="connsiteY19" fmla="*/ 619676 h 850579"/>
                <a:gd name="connsiteX20" fmla="*/ 317399 w 785392"/>
                <a:gd name="connsiteY20" fmla="*/ 799324 h 850579"/>
                <a:gd name="connsiteX21" fmla="*/ 734298 w 785392"/>
                <a:gd name="connsiteY21" fmla="*/ 718803 h 850579"/>
                <a:gd name="connsiteX22" fmla="*/ 749908 w 785392"/>
                <a:gd name="connsiteY22" fmla="*/ 408761 h 85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85392" h="850579">
                  <a:moveTo>
                    <a:pt x="749922" y="408761"/>
                  </a:moveTo>
                  <a:lnTo>
                    <a:pt x="649670" y="222700"/>
                  </a:lnTo>
                  <a:cubicBezTo>
                    <a:pt x="633724" y="192902"/>
                    <a:pt x="596607" y="181658"/>
                    <a:pt x="566767" y="197582"/>
                  </a:cubicBezTo>
                  <a:cubicBezTo>
                    <a:pt x="546258" y="208528"/>
                    <a:pt x="533722" y="230133"/>
                    <a:pt x="534412" y="253348"/>
                  </a:cubicBezTo>
                  <a:lnTo>
                    <a:pt x="528085" y="241594"/>
                  </a:lnTo>
                  <a:cubicBezTo>
                    <a:pt x="512139" y="211796"/>
                    <a:pt x="475022" y="200552"/>
                    <a:pt x="445183" y="216476"/>
                  </a:cubicBezTo>
                  <a:cubicBezTo>
                    <a:pt x="424674" y="227422"/>
                    <a:pt x="412137" y="249027"/>
                    <a:pt x="412828" y="272242"/>
                  </a:cubicBezTo>
                  <a:lnTo>
                    <a:pt x="406491" y="260493"/>
                  </a:lnTo>
                  <a:cubicBezTo>
                    <a:pt x="390214" y="230766"/>
                    <a:pt x="352884" y="219843"/>
                    <a:pt x="323116" y="236097"/>
                  </a:cubicBezTo>
                  <a:cubicBezTo>
                    <a:pt x="293631" y="252200"/>
                    <a:pt x="282571" y="288973"/>
                    <a:pt x="298299" y="318635"/>
                  </a:cubicBezTo>
                  <a:lnTo>
                    <a:pt x="146260" y="36497"/>
                  </a:lnTo>
                  <a:cubicBezTo>
                    <a:pt x="128636" y="3220"/>
                    <a:pt x="87331" y="-9486"/>
                    <a:pt x="54009" y="8117"/>
                  </a:cubicBezTo>
                  <a:cubicBezTo>
                    <a:pt x="20686" y="25719"/>
                    <a:pt x="7962" y="66964"/>
                    <a:pt x="25589" y="100240"/>
                  </a:cubicBezTo>
                  <a:cubicBezTo>
                    <a:pt x="25741" y="100528"/>
                    <a:pt x="25896" y="100814"/>
                    <a:pt x="26052" y="101099"/>
                  </a:cubicBezTo>
                  <a:cubicBezTo>
                    <a:pt x="26052" y="101099"/>
                    <a:pt x="235646" y="490075"/>
                    <a:pt x="239523" y="497258"/>
                  </a:cubicBezTo>
                  <a:cubicBezTo>
                    <a:pt x="247388" y="511845"/>
                    <a:pt x="250608" y="528487"/>
                    <a:pt x="248745" y="544954"/>
                  </a:cubicBezTo>
                  <a:lnTo>
                    <a:pt x="120346" y="479847"/>
                  </a:lnTo>
                  <a:cubicBezTo>
                    <a:pt x="90696" y="462903"/>
                    <a:pt x="53519" y="466761"/>
                    <a:pt x="27991" y="489433"/>
                  </a:cubicBezTo>
                  <a:cubicBezTo>
                    <a:pt x="6889" y="508006"/>
                    <a:pt x="-3122" y="536132"/>
                    <a:pt x="1509" y="563839"/>
                  </a:cubicBezTo>
                  <a:cubicBezTo>
                    <a:pt x="5112" y="586912"/>
                    <a:pt x="18571" y="607289"/>
                    <a:pt x="38394" y="619676"/>
                  </a:cubicBezTo>
                  <a:lnTo>
                    <a:pt x="317399" y="799324"/>
                  </a:lnTo>
                  <a:cubicBezTo>
                    <a:pt x="454787" y="892052"/>
                    <a:pt x="641441" y="856002"/>
                    <a:pt x="734298" y="718803"/>
                  </a:cubicBezTo>
                  <a:cubicBezTo>
                    <a:pt x="796838" y="626396"/>
                    <a:pt x="802853" y="506962"/>
                    <a:pt x="749908" y="408761"/>
                  </a:cubicBezTo>
                </a:path>
              </a:pathLst>
            </a:custGeom>
            <a:solidFill>
              <a:srgbClr val="D6C8A7"/>
            </a:solidFill>
            <a:ln w="47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C42C3DEC-14D9-D849-6A27-A8668FA0586C}"/>
              </a:ext>
            </a:extLst>
          </p:cNvPr>
          <p:cNvSpPr txBox="1"/>
          <p:nvPr userDrawn="1"/>
        </p:nvSpPr>
        <p:spPr>
          <a:xfrm>
            <a:off x="660105" y="2064304"/>
            <a:ext cx="7482347" cy="11926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fontAlgn="base">
              <a:lnSpc>
                <a:spcPts val="3200"/>
              </a:lnSpc>
              <a:spcAft>
                <a:spcPts val="1800"/>
              </a:spcAft>
            </a:pPr>
            <a:r>
              <a:rPr lang="en-AU" sz="2200" b="1">
                <a:solidFill>
                  <a:schemeClr val="accent5">
                    <a:lumMod val="10000"/>
                    <a:lumOff val="90000"/>
                  </a:schemeClr>
                </a:solidFill>
              </a:rPr>
              <a:t>There are no penalties for under-16s who access an account on an age-restricted social media platform, or for their parents or carers.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2E0DC5E-4EF0-68AA-5DDD-0B2F425F3CE9}"/>
              </a:ext>
            </a:extLst>
          </p:cNvPr>
          <p:cNvSpPr txBox="1"/>
          <p:nvPr userDrawn="1"/>
        </p:nvSpPr>
        <p:spPr>
          <a:xfrm>
            <a:off x="660105" y="968970"/>
            <a:ext cx="10847086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800"/>
              </a:lnSpc>
            </a:pPr>
            <a:r>
              <a:rPr lang="en-AU" sz="4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Responsibility lies with the platforms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18A936-4007-26BA-08D6-784334F16893}"/>
              </a:ext>
            </a:extLst>
          </p:cNvPr>
          <p:cNvSpPr txBox="1"/>
          <p:nvPr userDrawn="1"/>
        </p:nvSpPr>
        <p:spPr>
          <a:xfrm>
            <a:off x="660105" y="3428352"/>
            <a:ext cx="6343768" cy="160306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fontAlgn="base">
              <a:lnSpc>
                <a:spcPts val="3200"/>
              </a:lnSpc>
              <a:spcAft>
                <a:spcPts val="1800"/>
              </a:spcAft>
            </a:pPr>
            <a:r>
              <a:rPr lang="en-AU" sz="2200">
                <a:solidFill>
                  <a:schemeClr val="bg1"/>
                </a:solidFill>
              </a:rPr>
              <a:t>This is about making the platforms take greater responsibility for the safety of children – they face fines of up to </a:t>
            </a:r>
            <a:r>
              <a:rPr lang="en-AU" sz="2400" b="1">
                <a:solidFill>
                  <a:schemeClr val="accent5">
                    <a:lumMod val="10000"/>
                    <a:lumOff val="90000"/>
                  </a:schemeClr>
                </a:solidFill>
              </a:rPr>
              <a:t>$49.5 million</a:t>
            </a:r>
            <a:r>
              <a:rPr lang="en-AU" sz="2400">
                <a:solidFill>
                  <a:schemeClr val="bg1"/>
                </a:solidFill>
              </a:rPr>
              <a:t> </a:t>
            </a:r>
            <a:r>
              <a:rPr lang="en-AU" sz="2200">
                <a:solidFill>
                  <a:schemeClr val="bg1"/>
                </a:solidFill>
              </a:rPr>
              <a:t>dollars if they don’t take reasonable steps to implement the changes. </a:t>
            </a: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68302485-8163-C9BD-B064-5FFC85A28771}"/>
              </a:ext>
            </a:extLst>
          </p:cNvPr>
          <p:cNvSpPr/>
          <p:nvPr userDrawn="1"/>
        </p:nvSpPr>
        <p:spPr>
          <a:xfrm>
            <a:off x="0" y="1"/>
            <a:ext cx="2289246" cy="991479"/>
          </a:xfrm>
          <a:custGeom>
            <a:avLst/>
            <a:gdLst>
              <a:gd name="connsiteX0" fmla="*/ 0 w 2289246"/>
              <a:gd name="connsiteY0" fmla="*/ 0 h 991479"/>
              <a:gd name="connsiteX1" fmla="*/ 2289246 w 2289246"/>
              <a:gd name="connsiteY1" fmla="*/ 0 h 991479"/>
              <a:gd name="connsiteX2" fmla="*/ 2256112 w 2289246"/>
              <a:gd name="connsiteY2" fmla="*/ 38119 h 991479"/>
              <a:gd name="connsiteX3" fmla="*/ 2066964 w 2289246"/>
              <a:gd name="connsiteY3" fmla="*/ 163400 h 991479"/>
              <a:gd name="connsiteX4" fmla="*/ 1049520 w 2289246"/>
              <a:gd name="connsiteY4" fmla="*/ 230697 h 991479"/>
              <a:gd name="connsiteX5" fmla="*/ 93001 w 2289246"/>
              <a:gd name="connsiteY5" fmla="*/ 924902 h 991479"/>
              <a:gd name="connsiteX6" fmla="*/ 0 w 2289246"/>
              <a:gd name="connsiteY6" fmla="*/ 991479 h 991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9246" h="991479">
                <a:moveTo>
                  <a:pt x="0" y="0"/>
                </a:moveTo>
                <a:lnTo>
                  <a:pt x="2289246" y="0"/>
                </a:lnTo>
                <a:lnTo>
                  <a:pt x="2256112" y="38119"/>
                </a:lnTo>
                <a:cubicBezTo>
                  <a:pt x="2201531" y="90980"/>
                  <a:pt x="2137877" y="134087"/>
                  <a:pt x="2066964" y="163400"/>
                </a:cubicBezTo>
                <a:cubicBezTo>
                  <a:pt x="1750644" y="294138"/>
                  <a:pt x="1383251" y="154695"/>
                  <a:pt x="1049520" y="230697"/>
                </a:cubicBezTo>
                <a:cubicBezTo>
                  <a:pt x="660794" y="319209"/>
                  <a:pt x="401182" y="671983"/>
                  <a:pt x="93001" y="924902"/>
                </a:cubicBezTo>
                <a:lnTo>
                  <a:pt x="0" y="991479"/>
                </a:lnTo>
                <a:close/>
              </a:path>
            </a:pathLst>
          </a:custGeom>
          <a:solidFill>
            <a:srgbClr val="B8D1E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674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ark-Navy_SUB-blob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:a16="http://schemas.microsoft.com/office/drawing/2014/main" id="{3C382972-6088-8FDD-3168-EFCBB3EA6BDA}"/>
              </a:ext>
            </a:extLst>
          </p:cNvPr>
          <p:cNvSpPr/>
          <p:nvPr userDrawn="1"/>
        </p:nvSpPr>
        <p:spPr>
          <a:xfrm>
            <a:off x="5494565" y="2038525"/>
            <a:ext cx="6697435" cy="4819475"/>
          </a:xfrm>
          <a:custGeom>
            <a:avLst/>
            <a:gdLst>
              <a:gd name="connsiteX0" fmla="*/ 5791138 w 6099717"/>
              <a:gd name="connsiteY0" fmla="*/ 2249 h 4554878"/>
              <a:gd name="connsiteX1" fmla="*/ 6008681 w 6099717"/>
              <a:gd name="connsiteY1" fmla="*/ 42285 h 4554878"/>
              <a:gd name="connsiteX2" fmla="*/ 6099717 w 6099717"/>
              <a:gd name="connsiteY2" fmla="*/ 83431 h 4554878"/>
              <a:gd name="connsiteX3" fmla="*/ 6099717 w 6099717"/>
              <a:gd name="connsiteY3" fmla="*/ 4554878 h 4554878"/>
              <a:gd name="connsiteX4" fmla="*/ 15656 w 6099717"/>
              <a:gd name="connsiteY4" fmla="*/ 4554878 h 4554878"/>
              <a:gd name="connsiteX5" fmla="*/ 12626 w 6099717"/>
              <a:gd name="connsiteY5" fmla="*/ 4537741 h 4554878"/>
              <a:gd name="connsiteX6" fmla="*/ 616892 w 6099717"/>
              <a:gd name="connsiteY6" fmla="*/ 3138769 h 4554878"/>
              <a:gd name="connsiteX7" fmla="*/ 2740712 w 6099717"/>
              <a:gd name="connsiteY7" fmla="*/ 2585786 h 4554878"/>
              <a:gd name="connsiteX8" fmla="*/ 4478481 w 6099717"/>
              <a:gd name="connsiteY8" fmla="*/ 728949 h 4554878"/>
              <a:gd name="connsiteX9" fmla="*/ 5146958 w 6099717"/>
              <a:gd name="connsiteY9" fmla="*/ 149478 h 4554878"/>
              <a:gd name="connsiteX10" fmla="*/ 5791138 w 6099717"/>
              <a:gd name="connsiteY10" fmla="*/ 2249 h 4554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99717" h="4554878">
                <a:moveTo>
                  <a:pt x="5791138" y="2249"/>
                </a:moveTo>
                <a:cubicBezTo>
                  <a:pt x="5864717" y="7146"/>
                  <a:pt x="5937665" y="20151"/>
                  <a:pt x="6008681" y="42285"/>
                </a:cubicBezTo>
                <a:lnTo>
                  <a:pt x="6099717" y="83431"/>
                </a:lnTo>
                <a:lnTo>
                  <a:pt x="6099717" y="4554878"/>
                </a:lnTo>
                <a:lnTo>
                  <a:pt x="15656" y="4554878"/>
                </a:lnTo>
                <a:lnTo>
                  <a:pt x="12626" y="4537741"/>
                </a:lnTo>
                <a:cubicBezTo>
                  <a:pt x="-57681" y="4006233"/>
                  <a:pt x="168647" y="3433603"/>
                  <a:pt x="616892" y="3138769"/>
                </a:cubicBezTo>
                <a:cubicBezTo>
                  <a:pt x="1232124" y="2734148"/>
                  <a:pt x="2066208" y="2881445"/>
                  <a:pt x="2740712" y="2585786"/>
                </a:cubicBezTo>
                <a:cubicBezTo>
                  <a:pt x="3526373" y="2241439"/>
                  <a:pt x="3930593" y="1389192"/>
                  <a:pt x="4478481" y="728949"/>
                </a:cubicBezTo>
                <a:cubicBezTo>
                  <a:pt x="4668088" y="500471"/>
                  <a:pt x="4884259" y="287678"/>
                  <a:pt x="5146958" y="149478"/>
                </a:cubicBezTo>
                <a:cubicBezTo>
                  <a:pt x="5343981" y="45828"/>
                  <a:pt x="5570401" y="-12444"/>
                  <a:pt x="5791138" y="224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EF07CD6D-7892-BA31-007B-FAFF3DB6DBF8}"/>
              </a:ext>
            </a:extLst>
          </p:cNvPr>
          <p:cNvSpPr/>
          <p:nvPr/>
        </p:nvSpPr>
        <p:spPr>
          <a:xfrm>
            <a:off x="0" y="6215274"/>
            <a:ext cx="1104907" cy="232709"/>
          </a:xfrm>
          <a:custGeom>
            <a:avLst/>
            <a:gdLst>
              <a:gd name="connsiteX0" fmla="*/ 330163 w 1104907"/>
              <a:gd name="connsiteY0" fmla="*/ 0 h 232709"/>
              <a:gd name="connsiteX1" fmla="*/ 1104908 w 1104907"/>
              <a:gd name="connsiteY1" fmla="*/ 85722 h 232709"/>
              <a:gd name="connsiteX2" fmla="*/ 757328 w 1104907"/>
              <a:gd name="connsiteY2" fmla="*/ 124028 h 232709"/>
              <a:gd name="connsiteX3" fmla="*/ 0 w 1104907"/>
              <a:gd name="connsiteY3" fmla="*/ 232709 h 232709"/>
              <a:gd name="connsiteX4" fmla="*/ 0 w 1104907"/>
              <a:gd name="connsiteY4" fmla="*/ 0 h 232709"/>
              <a:gd name="connsiteX5" fmla="*/ 330163 w 1104907"/>
              <a:gd name="connsiteY5" fmla="*/ 0 h 232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4907" h="232709">
                <a:moveTo>
                  <a:pt x="330163" y="0"/>
                </a:moveTo>
                <a:lnTo>
                  <a:pt x="1104908" y="85722"/>
                </a:lnTo>
                <a:cubicBezTo>
                  <a:pt x="993921" y="95205"/>
                  <a:pt x="871111" y="110927"/>
                  <a:pt x="757328" y="124028"/>
                </a:cubicBezTo>
                <a:cubicBezTo>
                  <a:pt x="503826" y="153226"/>
                  <a:pt x="253248" y="203262"/>
                  <a:pt x="0" y="232709"/>
                </a:cubicBezTo>
                <a:lnTo>
                  <a:pt x="0" y="0"/>
                </a:lnTo>
                <a:lnTo>
                  <a:pt x="330163" y="0"/>
                </a:lnTo>
                <a:close/>
              </a:path>
            </a:pathLst>
          </a:custGeom>
          <a:solidFill>
            <a:srgbClr val="D6C8A7"/>
          </a:soli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1B6A2FB8-B746-3E10-90E6-306887EABA17}"/>
              </a:ext>
            </a:extLst>
          </p:cNvPr>
          <p:cNvSpPr/>
          <p:nvPr/>
        </p:nvSpPr>
        <p:spPr>
          <a:xfrm>
            <a:off x="6102229" y="6258992"/>
            <a:ext cx="4927653" cy="493319"/>
          </a:xfrm>
          <a:custGeom>
            <a:avLst/>
            <a:gdLst>
              <a:gd name="connsiteX0" fmla="*/ 4927654 w 4927653"/>
              <a:gd name="connsiteY0" fmla="*/ 42003 h 493319"/>
              <a:gd name="connsiteX1" fmla="*/ 2988757 w 4927653"/>
              <a:gd name="connsiteY1" fmla="*/ 383019 h 493319"/>
              <a:gd name="connsiteX2" fmla="*/ 0 w 4927653"/>
              <a:gd name="connsiteY2" fmla="*/ 434053 h 493319"/>
              <a:gd name="connsiteX3" fmla="*/ 1963942 w 4927653"/>
              <a:gd name="connsiteY3" fmla="*/ 154053 h 493319"/>
              <a:gd name="connsiteX4" fmla="*/ 4337504 w 4927653"/>
              <a:gd name="connsiteY4" fmla="*/ 4820 h 493319"/>
              <a:gd name="connsiteX5" fmla="*/ 4927526 w 4927653"/>
              <a:gd name="connsiteY5" fmla="*/ 42128 h 4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27653" h="493319">
                <a:moveTo>
                  <a:pt x="4927654" y="42003"/>
                </a:moveTo>
                <a:lnTo>
                  <a:pt x="2988757" y="383019"/>
                </a:lnTo>
                <a:cubicBezTo>
                  <a:pt x="2023821" y="519899"/>
                  <a:pt x="971038" y="520274"/>
                  <a:pt x="0" y="434053"/>
                </a:cubicBezTo>
                <a:lnTo>
                  <a:pt x="1963942" y="154053"/>
                </a:lnTo>
                <a:cubicBezTo>
                  <a:pt x="2749874" y="58474"/>
                  <a:pt x="3542546" y="-20635"/>
                  <a:pt x="4337504" y="4820"/>
                </a:cubicBezTo>
                <a:cubicBezTo>
                  <a:pt x="4532780" y="11059"/>
                  <a:pt x="4732378" y="44998"/>
                  <a:pt x="4927526" y="42128"/>
                </a:cubicBezTo>
                <a:close/>
              </a:path>
            </a:pathLst>
          </a:custGeom>
          <a:solidFill>
            <a:srgbClr val="D6C8A7"/>
          </a:soli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49095798-A55F-5538-E7E0-4C9E2B9F9D3D}"/>
              </a:ext>
            </a:extLst>
          </p:cNvPr>
          <p:cNvSpPr/>
          <p:nvPr/>
        </p:nvSpPr>
        <p:spPr>
          <a:xfrm>
            <a:off x="0" y="6196433"/>
            <a:ext cx="12192000" cy="661567"/>
          </a:xfrm>
          <a:custGeom>
            <a:avLst/>
            <a:gdLst>
              <a:gd name="connsiteX0" fmla="*/ 11988843 w 12192000"/>
              <a:gd name="connsiteY0" fmla="*/ 0 h 661567"/>
              <a:gd name="connsiteX1" fmla="*/ 12192000 w 12192000"/>
              <a:gd name="connsiteY1" fmla="*/ 0 h 661567"/>
              <a:gd name="connsiteX2" fmla="*/ 12192000 w 12192000"/>
              <a:gd name="connsiteY2" fmla="*/ 661568 h 661567"/>
              <a:gd name="connsiteX3" fmla="*/ 0 w 12192000"/>
              <a:gd name="connsiteY3" fmla="*/ 661568 h 661567"/>
              <a:gd name="connsiteX4" fmla="*/ 0 w 12192000"/>
              <a:gd name="connsiteY4" fmla="*/ 232709 h 661567"/>
              <a:gd name="connsiteX5" fmla="*/ 3054230 w 12192000"/>
              <a:gd name="connsiteY5" fmla="*/ 85847 h 661567"/>
              <a:gd name="connsiteX6" fmla="*/ 6216522 w 12192000"/>
              <a:gd name="connsiteY6" fmla="*/ 477896 h 661567"/>
              <a:gd name="connsiteX7" fmla="*/ 8591482 w 12192000"/>
              <a:gd name="connsiteY7" fmla="*/ 489874 h 661567"/>
              <a:gd name="connsiteX8" fmla="*/ 11988843 w 12192000"/>
              <a:gd name="connsiteY8" fmla="*/ 0 h 66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61567">
                <a:moveTo>
                  <a:pt x="11988843" y="0"/>
                </a:moveTo>
                <a:lnTo>
                  <a:pt x="12192000" y="0"/>
                </a:lnTo>
                <a:lnTo>
                  <a:pt x="12192000" y="661568"/>
                </a:lnTo>
                <a:lnTo>
                  <a:pt x="0" y="661568"/>
                </a:lnTo>
                <a:lnTo>
                  <a:pt x="0" y="232709"/>
                </a:lnTo>
                <a:cubicBezTo>
                  <a:pt x="1003838" y="53155"/>
                  <a:pt x="2035772" y="6239"/>
                  <a:pt x="3054230" y="85847"/>
                </a:cubicBezTo>
                <a:cubicBezTo>
                  <a:pt x="4115785" y="168823"/>
                  <a:pt x="5157890" y="398538"/>
                  <a:pt x="6216522" y="477896"/>
                </a:cubicBezTo>
                <a:cubicBezTo>
                  <a:pt x="6983766" y="535418"/>
                  <a:pt x="7825256" y="564990"/>
                  <a:pt x="8591482" y="489874"/>
                </a:cubicBezTo>
                <a:cubicBezTo>
                  <a:pt x="9730462" y="378324"/>
                  <a:pt x="10843888" y="38930"/>
                  <a:pt x="11988843" y="0"/>
                </a:cubicBezTo>
                <a:close/>
              </a:path>
            </a:pathLst>
          </a:custGeom>
          <a:solidFill>
            <a:schemeClr val="accent4"/>
          </a:soli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A525A0F9-8DDB-BBBC-540D-BD81265A1C4B}"/>
              </a:ext>
            </a:extLst>
          </p:cNvPr>
          <p:cNvSpPr txBox="1">
            <a:spLocks/>
          </p:cNvSpPr>
          <p:nvPr userDrawn="1"/>
        </p:nvSpPr>
        <p:spPr>
          <a:xfrm>
            <a:off x="10972800" y="6400800"/>
            <a:ext cx="755404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D0ACC0C-4F01-0A49-BF06-1B30FCD8A695}" type="slidenum">
              <a:rPr lang="en-AU" sz="900" b="1" smtClean="0">
                <a:solidFill>
                  <a:schemeClr val="accent5"/>
                </a:solidFill>
              </a:rPr>
              <a:t>‹#›</a:t>
            </a:fld>
            <a:endParaRPr lang="en-AU" sz="900" b="1">
              <a:solidFill>
                <a:schemeClr val="accent5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5981D0-BBB3-B8BA-4981-08DB02152A0F}"/>
              </a:ext>
            </a:extLst>
          </p:cNvPr>
          <p:cNvSpPr txBox="1"/>
          <p:nvPr userDrawn="1"/>
        </p:nvSpPr>
        <p:spPr>
          <a:xfrm>
            <a:off x="660106" y="732025"/>
            <a:ext cx="9784914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800"/>
              </a:lnSpc>
            </a:pPr>
            <a:r>
              <a:rPr lang="en-AU" sz="4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Information, resources and support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3CF85C-0B3D-8404-F0FF-87FBCE085D79}"/>
              </a:ext>
            </a:extLst>
          </p:cNvPr>
          <p:cNvSpPr txBox="1"/>
          <p:nvPr userDrawn="1"/>
        </p:nvSpPr>
        <p:spPr>
          <a:xfrm>
            <a:off x="660105" y="1599359"/>
            <a:ext cx="6028930" cy="7316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fontAlgn="base">
              <a:lnSpc>
                <a:spcPts val="3000"/>
              </a:lnSpc>
            </a:pPr>
            <a:r>
              <a:rPr lang="en-AU" sz="2000" b="1">
                <a:solidFill>
                  <a:srgbClr val="D6C8A7"/>
                </a:solidFill>
              </a:rPr>
              <a:t>The eSafety social media age restrictions hub is a one-stop shop for everything you need to know. </a:t>
            </a:r>
            <a:endParaRPr lang="en-AU" sz="2000">
              <a:solidFill>
                <a:srgbClr val="D6C8A7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6D3D1B-003E-7CD0-16C1-8A794CA3689C}"/>
              </a:ext>
            </a:extLst>
          </p:cNvPr>
          <p:cNvSpPr txBox="1"/>
          <p:nvPr userDrawn="1"/>
        </p:nvSpPr>
        <p:spPr>
          <a:xfrm>
            <a:off x="660104" y="2509601"/>
            <a:ext cx="5883199" cy="263149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fontAlgn="base">
              <a:lnSpc>
                <a:spcPts val="3000"/>
              </a:lnSpc>
              <a:spcAft>
                <a:spcPts val="1200"/>
              </a:spcAft>
            </a:pPr>
            <a:r>
              <a:rPr lang="en-AU" sz="1900" dirty="0">
                <a:solidFill>
                  <a:schemeClr val="bg1"/>
                </a:solidFill>
              </a:rPr>
              <a:t>It provides the most up-to-date information and resources for parents and carers, young people, educators, and online service providers. Including: </a:t>
            </a:r>
          </a:p>
          <a:p>
            <a:pPr marL="160020" indent="-16002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900" dirty="0">
                <a:solidFill>
                  <a:schemeClr val="bg1"/>
                </a:solidFill>
              </a:rPr>
              <a:t>frequently asked questions </a:t>
            </a:r>
          </a:p>
          <a:p>
            <a:pPr marL="160020" indent="-16002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900" dirty="0">
                <a:solidFill>
                  <a:schemeClr val="bg1"/>
                </a:solidFill>
              </a:rPr>
              <a:t>tailored information and resources for audiences </a:t>
            </a:r>
          </a:p>
          <a:p>
            <a:pPr marL="160020" indent="-16002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1900" dirty="0" err="1">
                <a:solidFill>
                  <a:schemeClr val="bg1"/>
                </a:solidFill>
              </a:rPr>
              <a:t>eSafety’s</a:t>
            </a:r>
            <a:r>
              <a:rPr lang="en-AU" sz="1900" dirty="0">
                <a:solidFill>
                  <a:schemeClr val="bg1"/>
                </a:solidFill>
              </a:rPr>
              <a:t> regulatory guidance and online assessment information</a:t>
            </a:r>
          </a:p>
        </p:txBody>
      </p:sp>
      <p:pic>
        <p:nvPicPr>
          <p:cNvPr id="29" name="Picture 28" descr="A computer screen shot of a website&#10;&#10;AI-generated content may be incorrect.">
            <a:extLst>
              <a:ext uri="{FF2B5EF4-FFF2-40B4-BE49-F238E27FC236}">
                <a16:creationId xmlns:a16="http://schemas.microsoft.com/office/drawing/2014/main" id="{6AA8538A-1433-1784-3BC8-3CE1A9F833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34934">
            <a:off x="6099377" y="1848338"/>
            <a:ext cx="5642013" cy="3761342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3A922AC3-9E37-DCA6-C11A-777005C86313}"/>
              </a:ext>
            </a:extLst>
          </p:cNvPr>
          <p:cNvGrpSpPr/>
          <p:nvPr userDrawn="1"/>
        </p:nvGrpSpPr>
        <p:grpSpPr>
          <a:xfrm>
            <a:off x="10703889" y="1599359"/>
            <a:ext cx="898644" cy="1100690"/>
            <a:chOff x="10688608" y="797517"/>
            <a:chExt cx="898644" cy="1100690"/>
          </a:xfrm>
        </p:grpSpPr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A7D8E0C9-BF2B-9D88-DA0A-AD6E97A0133B}"/>
                </a:ext>
              </a:extLst>
            </p:cNvPr>
            <p:cNvSpPr/>
            <p:nvPr/>
          </p:nvSpPr>
          <p:spPr>
            <a:xfrm rot="20932028">
              <a:off x="11306584" y="797517"/>
              <a:ext cx="280668" cy="869912"/>
            </a:xfrm>
            <a:custGeom>
              <a:avLst/>
              <a:gdLst>
                <a:gd name="connsiteX0" fmla="*/ 118630 w 248247"/>
                <a:gd name="connsiteY0" fmla="*/ 22590 h 769424"/>
                <a:gd name="connsiteX1" fmla="*/ 134164 w 248247"/>
                <a:gd name="connsiteY1" fmla="*/ 54898 h 769424"/>
                <a:gd name="connsiteX2" fmla="*/ 164530 w 248247"/>
                <a:gd name="connsiteY2" fmla="*/ 225698 h 769424"/>
                <a:gd name="connsiteX3" fmla="*/ 247204 w 248247"/>
                <a:gd name="connsiteY3" fmla="*/ 690821 h 769424"/>
                <a:gd name="connsiteX4" fmla="*/ 193361 w 248247"/>
                <a:gd name="connsiteY4" fmla="*/ 767991 h 769424"/>
                <a:gd name="connsiteX5" fmla="*/ 191211 w 248247"/>
                <a:gd name="connsiteY5" fmla="*/ 768386 h 769424"/>
                <a:gd name="connsiteX6" fmla="*/ 114285 w 248247"/>
                <a:gd name="connsiteY6" fmla="*/ 715666 h 769424"/>
                <a:gd name="connsiteX7" fmla="*/ 114066 w 248247"/>
                <a:gd name="connsiteY7" fmla="*/ 714525 h 769424"/>
                <a:gd name="connsiteX8" fmla="*/ 1026 w 248247"/>
                <a:gd name="connsiteY8" fmla="*/ 78602 h 769424"/>
                <a:gd name="connsiteX9" fmla="*/ 850 w 248247"/>
                <a:gd name="connsiteY9" fmla="*/ 77460 h 769424"/>
                <a:gd name="connsiteX10" fmla="*/ 54869 w 248247"/>
                <a:gd name="connsiteY10" fmla="*/ 1432 h 769424"/>
                <a:gd name="connsiteX11" fmla="*/ 57019 w 248247"/>
                <a:gd name="connsiteY11" fmla="*/ 1037 h 769424"/>
                <a:gd name="connsiteX12" fmla="*/ 118630 w 248247"/>
                <a:gd name="connsiteY12" fmla="*/ 22590 h 7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247" h="769424">
                  <a:moveTo>
                    <a:pt x="118630" y="22590"/>
                  </a:moveTo>
                  <a:cubicBezTo>
                    <a:pt x="126441" y="31413"/>
                    <a:pt x="131970" y="42475"/>
                    <a:pt x="134164" y="54898"/>
                  </a:cubicBezTo>
                  <a:lnTo>
                    <a:pt x="164530" y="225698"/>
                  </a:lnTo>
                  <a:lnTo>
                    <a:pt x="247204" y="690821"/>
                  </a:lnTo>
                  <a:cubicBezTo>
                    <a:pt x="253655" y="726992"/>
                    <a:pt x="229520" y="761538"/>
                    <a:pt x="193361" y="767991"/>
                  </a:cubicBezTo>
                  <a:lnTo>
                    <a:pt x="191211" y="768386"/>
                  </a:lnTo>
                  <a:cubicBezTo>
                    <a:pt x="155403" y="774751"/>
                    <a:pt x="121219" y="751222"/>
                    <a:pt x="114285" y="715666"/>
                  </a:cubicBezTo>
                  <a:cubicBezTo>
                    <a:pt x="114198" y="715315"/>
                    <a:pt x="114110" y="714920"/>
                    <a:pt x="114066" y="714525"/>
                  </a:cubicBezTo>
                  <a:lnTo>
                    <a:pt x="1026" y="78602"/>
                  </a:lnTo>
                  <a:cubicBezTo>
                    <a:pt x="938" y="78207"/>
                    <a:pt x="894" y="77812"/>
                    <a:pt x="850" y="77460"/>
                  </a:cubicBezTo>
                  <a:cubicBezTo>
                    <a:pt x="-4899" y="41685"/>
                    <a:pt x="19105" y="7797"/>
                    <a:pt x="54869" y="1432"/>
                  </a:cubicBezTo>
                  <a:lnTo>
                    <a:pt x="57019" y="1037"/>
                  </a:lnTo>
                  <a:cubicBezTo>
                    <a:pt x="80759" y="-3177"/>
                    <a:pt x="103754" y="5734"/>
                    <a:pt x="118630" y="22590"/>
                  </a:cubicBezTo>
                  <a:close/>
                </a:path>
              </a:pathLst>
            </a:custGeom>
            <a:solidFill>
              <a:srgbClr val="4E6DAA"/>
            </a:solidFill>
            <a:ln w="43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4674F763-9BF7-ABF0-6282-9614D8D82C22}"/>
                </a:ext>
              </a:extLst>
            </p:cNvPr>
            <p:cNvSpPr/>
            <p:nvPr/>
          </p:nvSpPr>
          <p:spPr>
            <a:xfrm rot="20932028">
              <a:off x="10904466" y="1561935"/>
              <a:ext cx="214935" cy="336272"/>
            </a:xfrm>
            <a:custGeom>
              <a:avLst/>
              <a:gdLst>
                <a:gd name="connsiteX0" fmla="*/ 186938 w 190107"/>
                <a:gd name="connsiteY0" fmla="*/ 219525 h 297428"/>
                <a:gd name="connsiteX1" fmla="*/ 141476 w 190107"/>
                <a:gd name="connsiteY1" fmla="*/ 296518 h 297428"/>
                <a:gd name="connsiteX2" fmla="*/ 97462 w 190107"/>
                <a:gd name="connsiteY2" fmla="*/ 286817 h 297428"/>
                <a:gd name="connsiteX3" fmla="*/ 75433 w 190107"/>
                <a:gd name="connsiteY3" fmla="*/ 257495 h 297428"/>
                <a:gd name="connsiteX4" fmla="*/ 0 w 190107"/>
                <a:gd name="connsiteY4" fmla="*/ 20895 h 297428"/>
                <a:gd name="connsiteX5" fmla="*/ 0 w 190107"/>
                <a:gd name="connsiteY5" fmla="*/ 20587 h 297428"/>
                <a:gd name="connsiteX6" fmla="*/ 9127 w 190107"/>
                <a:gd name="connsiteY6" fmla="*/ 19270 h 297428"/>
                <a:gd name="connsiteX7" fmla="*/ 117297 w 190107"/>
                <a:gd name="connsiteY7" fmla="*/ 0 h 297428"/>
                <a:gd name="connsiteX8" fmla="*/ 178512 w 190107"/>
                <a:gd name="connsiteY8" fmla="*/ 179974 h 297428"/>
                <a:gd name="connsiteX9" fmla="*/ 186938 w 190107"/>
                <a:gd name="connsiteY9" fmla="*/ 219525 h 29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107" h="297428">
                  <a:moveTo>
                    <a:pt x="186938" y="219525"/>
                  </a:moveTo>
                  <a:cubicBezTo>
                    <a:pt x="198567" y="253676"/>
                    <a:pt x="177021" y="290197"/>
                    <a:pt x="141476" y="296518"/>
                  </a:cubicBezTo>
                  <a:cubicBezTo>
                    <a:pt x="125591" y="299328"/>
                    <a:pt x="109881" y="295509"/>
                    <a:pt x="97462" y="286817"/>
                  </a:cubicBezTo>
                  <a:cubicBezTo>
                    <a:pt x="87457" y="279838"/>
                    <a:pt x="79602" y="269742"/>
                    <a:pt x="75433" y="257495"/>
                  </a:cubicBezTo>
                  <a:lnTo>
                    <a:pt x="0" y="20895"/>
                  </a:lnTo>
                  <a:lnTo>
                    <a:pt x="0" y="20587"/>
                  </a:lnTo>
                  <a:cubicBezTo>
                    <a:pt x="3028" y="20280"/>
                    <a:pt x="6056" y="19841"/>
                    <a:pt x="9127" y="19270"/>
                  </a:cubicBezTo>
                  <a:lnTo>
                    <a:pt x="117297" y="0"/>
                  </a:lnTo>
                  <a:lnTo>
                    <a:pt x="178512" y="179974"/>
                  </a:lnTo>
                  <a:lnTo>
                    <a:pt x="186938" y="219525"/>
                  </a:lnTo>
                  <a:close/>
                </a:path>
              </a:pathLst>
            </a:custGeom>
            <a:solidFill>
              <a:schemeClr val="bg2"/>
            </a:solidFill>
            <a:ln w="43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A03E6D76-B943-7B2A-B239-5111218E693E}"/>
                </a:ext>
              </a:extLst>
            </p:cNvPr>
            <p:cNvSpPr/>
            <p:nvPr/>
          </p:nvSpPr>
          <p:spPr>
            <a:xfrm rot="20932028">
              <a:off x="10688608" y="1304878"/>
              <a:ext cx="293044" cy="310184"/>
            </a:xfrm>
            <a:custGeom>
              <a:avLst/>
              <a:gdLst>
                <a:gd name="connsiteX0" fmla="*/ 245 w 259193"/>
                <a:gd name="connsiteY0" fmla="*/ 137878 h 274353"/>
                <a:gd name="connsiteX1" fmla="*/ 23151 w 259193"/>
                <a:gd name="connsiteY1" fmla="*/ 72209 h 274353"/>
                <a:gd name="connsiteX2" fmla="*/ 106001 w 259193"/>
                <a:gd name="connsiteY2" fmla="*/ 19227 h 274353"/>
                <a:gd name="connsiteX3" fmla="*/ 106527 w 259193"/>
                <a:gd name="connsiteY3" fmla="*/ 19139 h 274353"/>
                <a:gd name="connsiteX4" fmla="*/ 214214 w 259193"/>
                <a:gd name="connsiteY4" fmla="*/ 0 h 274353"/>
                <a:gd name="connsiteX5" fmla="*/ 259193 w 259193"/>
                <a:gd name="connsiteY5" fmla="*/ 253061 h 274353"/>
                <a:gd name="connsiteX6" fmla="*/ 151024 w 259193"/>
                <a:gd name="connsiteY6" fmla="*/ 272332 h 274353"/>
                <a:gd name="connsiteX7" fmla="*/ 141809 w 259193"/>
                <a:gd name="connsiteY7" fmla="*/ 273649 h 274353"/>
                <a:gd name="connsiteX8" fmla="*/ 2000 w 259193"/>
                <a:gd name="connsiteY8" fmla="*/ 168298 h 274353"/>
                <a:gd name="connsiteX9" fmla="*/ 245 w 259193"/>
                <a:gd name="connsiteY9" fmla="*/ 137878 h 274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9193" h="274353">
                  <a:moveTo>
                    <a:pt x="245" y="137878"/>
                  </a:moveTo>
                  <a:cubicBezTo>
                    <a:pt x="1693" y="113910"/>
                    <a:pt x="9855" y="91260"/>
                    <a:pt x="23151" y="72209"/>
                  </a:cubicBezTo>
                  <a:cubicBezTo>
                    <a:pt x="41977" y="45257"/>
                    <a:pt x="71071" y="25460"/>
                    <a:pt x="106001" y="19227"/>
                  </a:cubicBezTo>
                  <a:lnTo>
                    <a:pt x="106527" y="19139"/>
                  </a:lnTo>
                  <a:lnTo>
                    <a:pt x="214214" y="0"/>
                  </a:lnTo>
                  <a:lnTo>
                    <a:pt x="259193" y="253061"/>
                  </a:lnTo>
                  <a:lnTo>
                    <a:pt x="151024" y="272332"/>
                  </a:lnTo>
                  <a:cubicBezTo>
                    <a:pt x="147952" y="272858"/>
                    <a:pt x="144880" y="273297"/>
                    <a:pt x="141809" y="273649"/>
                  </a:cubicBezTo>
                  <a:cubicBezTo>
                    <a:pt x="75371" y="280628"/>
                    <a:pt x="13892" y="235108"/>
                    <a:pt x="2000" y="168298"/>
                  </a:cubicBezTo>
                  <a:cubicBezTo>
                    <a:pt x="157" y="158026"/>
                    <a:pt x="-370" y="147842"/>
                    <a:pt x="245" y="137878"/>
                  </a:cubicBezTo>
                  <a:close/>
                </a:path>
              </a:pathLst>
            </a:custGeom>
            <a:solidFill>
              <a:srgbClr val="4E6DAA"/>
            </a:solidFill>
            <a:ln w="43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19132F3C-2811-6297-424B-513E2618B1E0}"/>
                </a:ext>
              </a:extLst>
            </p:cNvPr>
            <p:cNvSpPr/>
            <p:nvPr/>
          </p:nvSpPr>
          <p:spPr>
            <a:xfrm rot="20932028">
              <a:off x="10906283" y="938819"/>
              <a:ext cx="537360" cy="721605"/>
            </a:xfrm>
            <a:custGeom>
              <a:avLst/>
              <a:gdLst>
                <a:gd name="connsiteX0" fmla="*/ 475068 w 475287"/>
                <a:gd name="connsiteY0" fmla="*/ 637109 h 638249"/>
                <a:gd name="connsiteX1" fmla="*/ 475287 w 475287"/>
                <a:gd name="connsiteY1" fmla="*/ 638250 h 638249"/>
                <a:gd name="connsiteX2" fmla="*/ 475287 w 475287"/>
                <a:gd name="connsiteY2" fmla="*/ 638250 h 638249"/>
                <a:gd name="connsiteX3" fmla="*/ 227704 w 475287"/>
                <a:gd name="connsiteY3" fmla="*/ 567972 h 638249"/>
                <a:gd name="connsiteX4" fmla="*/ 44979 w 475287"/>
                <a:gd name="connsiteY4" fmla="*/ 516087 h 638249"/>
                <a:gd name="connsiteX5" fmla="*/ 0 w 475287"/>
                <a:gd name="connsiteY5" fmla="*/ 263026 h 638249"/>
                <a:gd name="connsiteX6" fmla="*/ 124186 w 475287"/>
                <a:gd name="connsiteY6" fmla="*/ 172775 h 638249"/>
                <a:gd name="connsiteX7" fmla="*/ 274571 w 475287"/>
                <a:gd name="connsiteY7" fmla="*/ 63430 h 638249"/>
                <a:gd name="connsiteX8" fmla="*/ 361852 w 475287"/>
                <a:gd name="connsiteY8" fmla="*/ 0 h 638249"/>
                <a:gd name="connsiteX9" fmla="*/ 361852 w 475287"/>
                <a:gd name="connsiteY9" fmla="*/ 0 h 638249"/>
                <a:gd name="connsiteX10" fmla="*/ 362028 w 475287"/>
                <a:gd name="connsiteY10" fmla="*/ 1141 h 638249"/>
                <a:gd name="connsiteX11" fmla="*/ 475068 w 475287"/>
                <a:gd name="connsiteY11" fmla="*/ 637065 h 638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5287" h="638249">
                  <a:moveTo>
                    <a:pt x="475068" y="637109"/>
                  </a:moveTo>
                  <a:cubicBezTo>
                    <a:pt x="475156" y="637504"/>
                    <a:pt x="475200" y="637899"/>
                    <a:pt x="475287" y="638250"/>
                  </a:cubicBezTo>
                  <a:lnTo>
                    <a:pt x="475287" y="638250"/>
                  </a:lnTo>
                  <a:cubicBezTo>
                    <a:pt x="475287" y="638250"/>
                    <a:pt x="227704" y="567972"/>
                    <a:pt x="227704" y="567972"/>
                  </a:cubicBezTo>
                  <a:lnTo>
                    <a:pt x="44979" y="516087"/>
                  </a:lnTo>
                  <a:lnTo>
                    <a:pt x="0" y="263026"/>
                  </a:lnTo>
                  <a:lnTo>
                    <a:pt x="124186" y="172775"/>
                  </a:lnTo>
                  <a:lnTo>
                    <a:pt x="274571" y="63430"/>
                  </a:lnTo>
                  <a:lnTo>
                    <a:pt x="361852" y="0"/>
                  </a:lnTo>
                  <a:lnTo>
                    <a:pt x="361852" y="0"/>
                  </a:lnTo>
                  <a:cubicBezTo>
                    <a:pt x="361896" y="351"/>
                    <a:pt x="361984" y="746"/>
                    <a:pt x="362028" y="1141"/>
                  </a:cubicBezTo>
                  <a:lnTo>
                    <a:pt x="475068" y="637065"/>
                  </a:lnTo>
                  <a:close/>
                </a:path>
              </a:pathLst>
            </a:custGeom>
            <a:solidFill>
              <a:srgbClr val="B8D1EA"/>
            </a:solidFill>
            <a:ln w="43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41688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ark-Navy_SUB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B256674-F8F9-1519-E35E-1B88659279B7}"/>
              </a:ext>
            </a:extLst>
          </p:cNvPr>
          <p:cNvGrpSpPr/>
          <p:nvPr userDrawn="1"/>
        </p:nvGrpSpPr>
        <p:grpSpPr>
          <a:xfrm>
            <a:off x="0" y="6196682"/>
            <a:ext cx="12192000" cy="661567"/>
            <a:chOff x="0" y="6196682"/>
            <a:chExt cx="12192000" cy="661567"/>
          </a:xfrm>
        </p:grpSpPr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EF07CD6D-7892-BA31-007B-FAFF3DB6DBF8}"/>
                </a:ext>
              </a:extLst>
            </p:cNvPr>
            <p:cNvSpPr/>
            <p:nvPr/>
          </p:nvSpPr>
          <p:spPr>
            <a:xfrm>
              <a:off x="0" y="6215523"/>
              <a:ext cx="1104907" cy="232709"/>
            </a:xfrm>
            <a:custGeom>
              <a:avLst/>
              <a:gdLst>
                <a:gd name="connsiteX0" fmla="*/ 330163 w 1104907"/>
                <a:gd name="connsiteY0" fmla="*/ 0 h 232709"/>
                <a:gd name="connsiteX1" fmla="*/ 1104908 w 1104907"/>
                <a:gd name="connsiteY1" fmla="*/ 85722 h 232709"/>
                <a:gd name="connsiteX2" fmla="*/ 757328 w 1104907"/>
                <a:gd name="connsiteY2" fmla="*/ 124028 h 232709"/>
                <a:gd name="connsiteX3" fmla="*/ 0 w 1104907"/>
                <a:gd name="connsiteY3" fmla="*/ 232709 h 232709"/>
                <a:gd name="connsiteX4" fmla="*/ 0 w 1104907"/>
                <a:gd name="connsiteY4" fmla="*/ 0 h 232709"/>
                <a:gd name="connsiteX5" fmla="*/ 330163 w 1104907"/>
                <a:gd name="connsiteY5" fmla="*/ 0 h 232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4907" h="232709">
                  <a:moveTo>
                    <a:pt x="330163" y="0"/>
                  </a:moveTo>
                  <a:lnTo>
                    <a:pt x="1104908" y="85722"/>
                  </a:lnTo>
                  <a:cubicBezTo>
                    <a:pt x="993921" y="95205"/>
                    <a:pt x="871111" y="110927"/>
                    <a:pt x="757328" y="124028"/>
                  </a:cubicBezTo>
                  <a:cubicBezTo>
                    <a:pt x="503826" y="153226"/>
                    <a:pt x="253248" y="203262"/>
                    <a:pt x="0" y="232709"/>
                  </a:cubicBezTo>
                  <a:lnTo>
                    <a:pt x="0" y="0"/>
                  </a:lnTo>
                  <a:lnTo>
                    <a:pt x="330163" y="0"/>
                  </a:lnTo>
                  <a:close/>
                </a:path>
              </a:pathLst>
            </a:custGeom>
            <a:solidFill>
              <a:srgbClr val="D6C8A7"/>
            </a:solidFill>
            <a:ln w="127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1B6A2FB8-B746-3E10-90E6-306887EABA17}"/>
                </a:ext>
              </a:extLst>
            </p:cNvPr>
            <p:cNvSpPr/>
            <p:nvPr/>
          </p:nvSpPr>
          <p:spPr>
            <a:xfrm>
              <a:off x="6102229" y="6259241"/>
              <a:ext cx="4927653" cy="493319"/>
            </a:xfrm>
            <a:custGeom>
              <a:avLst/>
              <a:gdLst>
                <a:gd name="connsiteX0" fmla="*/ 4927654 w 4927653"/>
                <a:gd name="connsiteY0" fmla="*/ 42003 h 493319"/>
                <a:gd name="connsiteX1" fmla="*/ 2988757 w 4927653"/>
                <a:gd name="connsiteY1" fmla="*/ 383019 h 493319"/>
                <a:gd name="connsiteX2" fmla="*/ 0 w 4927653"/>
                <a:gd name="connsiteY2" fmla="*/ 434053 h 493319"/>
                <a:gd name="connsiteX3" fmla="*/ 1963942 w 4927653"/>
                <a:gd name="connsiteY3" fmla="*/ 154053 h 493319"/>
                <a:gd name="connsiteX4" fmla="*/ 4337504 w 4927653"/>
                <a:gd name="connsiteY4" fmla="*/ 4820 h 493319"/>
                <a:gd name="connsiteX5" fmla="*/ 4927526 w 4927653"/>
                <a:gd name="connsiteY5" fmla="*/ 42128 h 49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27653" h="493319">
                  <a:moveTo>
                    <a:pt x="4927654" y="42003"/>
                  </a:moveTo>
                  <a:lnTo>
                    <a:pt x="2988757" y="383019"/>
                  </a:lnTo>
                  <a:cubicBezTo>
                    <a:pt x="2023821" y="519899"/>
                    <a:pt x="971038" y="520274"/>
                    <a:pt x="0" y="434053"/>
                  </a:cubicBezTo>
                  <a:lnTo>
                    <a:pt x="1963942" y="154053"/>
                  </a:lnTo>
                  <a:cubicBezTo>
                    <a:pt x="2749874" y="58474"/>
                    <a:pt x="3542546" y="-20635"/>
                    <a:pt x="4337504" y="4820"/>
                  </a:cubicBezTo>
                  <a:cubicBezTo>
                    <a:pt x="4532780" y="11059"/>
                    <a:pt x="4732378" y="44998"/>
                    <a:pt x="4927526" y="42128"/>
                  </a:cubicBezTo>
                  <a:close/>
                </a:path>
              </a:pathLst>
            </a:custGeom>
            <a:solidFill>
              <a:srgbClr val="D6C8A7"/>
            </a:solidFill>
            <a:ln w="127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9095798-A55F-5538-E7E0-4C9E2B9F9D3D}"/>
                </a:ext>
              </a:extLst>
            </p:cNvPr>
            <p:cNvSpPr/>
            <p:nvPr/>
          </p:nvSpPr>
          <p:spPr>
            <a:xfrm>
              <a:off x="0" y="6196682"/>
              <a:ext cx="12192000" cy="661567"/>
            </a:xfrm>
            <a:custGeom>
              <a:avLst/>
              <a:gdLst>
                <a:gd name="connsiteX0" fmla="*/ 11988843 w 12192000"/>
                <a:gd name="connsiteY0" fmla="*/ 0 h 661567"/>
                <a:gd name="connsiteX1" fmla="*/ 12192000 w 12192000"/>
                <a:gd name="connsiteY1" fmla="*/ 0 h 661567"/>
                <a:gd name="connsiteX2" fmla="*/ 12192000 w 12192000"/>
                <a:gd name="connsiteY2" fmla="*/ 661568 h 661567"/>
                <a:gd name="connsiteX3" fmla="*/ 0 w 12192000"/>
                <a:gd name="connsiteY3" fmla="*/ 661568 h 661567"/>
                <a:gd name="connsiteX4" fmla="*/ 0 w 12192000"/>
                <a:gd name="connsiteY4" fmla="*/ 232709 h 661567"/>
                <a:gd name="connsiteX5" fmla="*/ 3054230 w 12192000"/>
                <a:gd name="connsiteY5" fmla="*/ 85847 h 661567"/>
                <a:gd name="connsiteX6" fmla="*/ 6216522 w 12192000"/>
                <a:gd name="connsiteY6" fmla="*/ 477896 h 661567"/>
                <a:gd name="connsiteX7" fmla="*/ 8591482 w 12192000"/>
                <a:gd name="connsiteY7" fmla="*/ 489874 h 661567"/>
                <a:gd name="connsiteX8" fmla="*/ 11988843 w 12192000"/>
                <a:gd name="connsiteY8" fmla="*/ 0 h 661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0" h="661567">
                  <a:moveTo>
                    <a:pt x="11988843" y="0"/>
                  </a:moveTo>
                  <a:lnTo>
                    <a:pt x="12192000" y="0"/>
                  </a:lnTo>
                  <a:lnTo>
                    <a:pt x="12192000" y="661568"/>
                  </a:lnTo>
                  <a:lnTo>
                    <a:pt x="0" y="661568"/>
                  </a:lnTo>
                  <a:lnTo>
                    <a:pt x="0" y="232709"/>
                  </a:lnTo>
                  <a:cubicBezTo>
                    <a:pt x="1003838" y="53155"/>
                    <a:pt x="2035772" y="6239"/>
                    <a:pt x="3054230" y="85847"/>
                  </a:cubicBezTo>
                  <a:cubicBezTo>
                    <a:pt x="4115785" y="168823"/>
                    <a:pt x="5157890" y="398538"/>
                    <a:pt x="6216522" y="477896"/>
                  </a:cubicBezTo>
                  <a:cubicBezTo>
                    <a:pt x="6983766" y="535418"/>
                    <a:pt x="7825256" y="564990"/>
                    <a:pt x="8591482" y="489874"/>
                  </a:cubicBezTo>
                  <a:cubicBezTo>
                    <a:pt x="9730462" y="378324"/>
                    <a:pt x="10843888" y="38930"/>
                    <a:pt x="11988843" y="0"/>
                  </a:cubicBezTo>
                  <a:close/>
                </a:path>
              </a:pathLst>
            </a:custGeom>
            <a:solidFill>
              <a:schemeClr val="accent4"/>
            </a:solidFill>
            <a:ln w="127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CFDD0E30-9365-FF5C-6DDD-224802F33E40}"/>
              </a:ext>
            </a:extLst>
          </p:cNvPr>
          <p:cNvSpPr txBox="1">
            <a:spLocks/>
          </p:cNvSpPr>
          <p:nvPr userDrawn="1"/>
        </p:nvSpPr>
        <p:spPr>
          <a:xfrm>
            <a:off x="10972800" y="6400800"/>
            <a:ext cx="755404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D0ACC0C-4F01-0A49-BF06-1B30FCD8A695}" type="slidenum">
              <a:rPr lang="en-AU" sz="900" b="1" smtClean="0">
                <a:solidFill>
                  <a:schemeClr val="accent5"/>
                </a:solidFill>
              </a:rPr>
              <a:t>‹#›</a:t>
            </a:fld>
            <a:endParaRPr lang="en-AU" sz="900" b="1">
              <a:solidFill>
                <a:schemeClr val="accent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92691B-8E83-4AE3-C20E-EF5C3DE49D76}"/>
              </a:ext>
            </a:extLst>
          </p:cNvPr>
          <p:cNvSpPr txBox="1"/>
          <p:nvPr userDrawn="1"/>
        </p:nvSpPr>
        <p:spPr>
          <a:xfrm>
            <a:off x="627323" y="569563"/>
            <a:ext cx="7988136" cy="123110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800"/>
              </a:lnSpc>
            </a:pPr>
            <a:r>
              <a:rPr lang="en-AU" sz="4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and resources for </a:t>
            </a:r>
            <a:r>
              <a:rPr lang="en-AU" sz="4500" b="1">
                <a:solidFill>
                  <a:srgbClr val="B8D1E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parents and carers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E37966-16BB-A358-EEEF-8A3DC0694C46}"/>
              </a:ext>
            </a:extLst>
          </p:cNvPr>
          <p:cNvSpPr txBox="1"/>
          <p:nvPr userDrawn="1"/>
        </p:nvSpPr>
        <p:spPr>
          <a:xfrm>
            <a:off x="627323" y="1959941"/>
            <a:ext cx="5577408" cy="3421449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fontAlgn="base">
              <a:spcAft>
                <a:spcPts val="400"/>
              </a:spcAft>
            </a:pPr>
            <a:r>
              <a:rPr lang="en-AU" sz="2000" b="1" dirty="0">
                <a:solidFill>
                  <a:srgbClr val="D6C8A7"/>
                </a:solidFill>
              </a:rPr>
              <a:t>Available now </a:t>
            </a:r>
          </a:p>
          <a:p>
            <a:pPr marL="164465" indent="-164465" fontAlgn="base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AU" sz="1700" dirty="0">
                <a:solidFill>
                  <a:schemeClr val="bg1"/>
                </a:solidFill>
              </a:rPr>
              <a:t>FAQs for parents and carers </a:t>
            </a:r>
            <a:endParaRPr lang="en-AU" sz="1700" dirty="0">
              <a:solidFill>
                <a:schemeClr val="bg1"/>
              </a:solidFill>
              <a:cs typeface="Arial"/>
            </a:endParaRPr>
          </a:p>
          <a:p>
            <a:pPr marL="164465" indent="-164465" fontAlgn="base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AU" sz="1700" dirty="0">
                <a:solidFill>
                  <a:schemeClr val="bg1"/>
                </a:solidFill>
              </a:rPr>
              <a:t>Get ready guide and conversations starters  </a:t>
            </a:r>
            <a:endParaRPr lang="en-AU" sz="1700" dirty="0">
              <a:solidFill>
                <a:schemeClr val="bg1"/>
              </a:solidFill>
              <a:cs typeface="Arial"/>
            </a:endParaRPr>
          </a:p>
          <a:p>
            <a:pPr marL="164465" indent="-164465" fontAlgn="base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AU" sz="1700" dirty="0">
                <a:solidFill>
                  <a:schemeClr val="bg1"/>
                </a:solidFill>
              </a:rPr>
              <a:t>Live webinar registrations</a:t>
            </a:r>
            <a:endParaRPr lang="en-AU" sz="1700" dirty="0">
              <a:solidFill>
                <a:schemeClr val="bg1"/>
              </a:solidFill>
              <a:cs typeface="Arial"/>
            </a:endParaRPr>
          </a:p>
          <a:p>
            <a:pPr marL="164465" indent="-16446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1700" dirty="0">
                <a:solidFill>
                  <a:schemeClr val="bg1"/>
                </a:solidFill>
                <a:cs typeface="Arial"/>
              </a:rPr>
              <a:t>Downloadable action plans</a:t>
            </a:r>
          </a:p>
          <a:p>
            <a:pPr fontAlgn="base">
              <a:spcAft>
                <a:spcPts val="400"/>
              </a:spcAft>
            </a:pPr>
            <a:r>
              <a:rPr lang="en-AU" sz="2000" b="1" dirty="0">
                <a:solidFill>
                  <a:srgbClr val="D6C8A7"/>
                </a:solidFill>
              </a:rPr>
              <a:t>Coming soon </a:t>
            </a:r>
            <a:endParaRPr lang="en-AU" sz="2000" b="1" dirty="0">
              <a:solidFill>
                <a:srgbClr val="D6C8A7"/>
              </a:solidFill>
              <a:cs typeface="Arial"/>
            </a:endParaRPr>
          </a:p>
          <a:p>
            <a:pPr marL="164465" indent="-164465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1700" dirty="0">
                <a:solidFill>
                  <a:schemeClr val="bg1"/>
                </a:solidFill>
              </a:rPr>
              <a:t>On-demand </a:t>
            </a:r>
            <a:r>
              <a:rPr lang="en-AU" sz="1700">
                <a:solidFill>
                  <a:schemeClr val="bg1"/>
                </a:solidFill>
              </a:rPr>
              <a:t>webinar videos </a:t>
            </a:r>
            <a:endParaRPr lang="en-AU" sz="1700" dirty="0">
              <a:solidFill>
                <a:schemeClr val="bg1"/>
              </a:solidFill>
              <a:cs typeface="Arial"/>
            </a:endParaRPr>
          </a:p>
          <a:p>
            <a:pPr fontAlgn="base">
              <a:spcAft>
                <a:spcPts val="400"/>
              </a:spcAft>
            </a:pPr>
            <a:r>
              <a:rPr lang="en-AU" sz="2000" b="1" dirty="0">
                <a:solidFill>
                  <a:srgbClr val="D6C8A7"/>
                </a:solidFill>
              </a:rPr>
              <a:t>Coming end of 2025 </a:t>
            </a:r>
            <a:endParaRPr lang="en-AU" sz="2000" b="1" dirty="0">
              <a:solidFill>
                <a:srgbClr val="D6C8A7"/>
              </a:solidFill>
              <a:cs typeface="Arial"/>
            </a:endParaRPr>
          </a:p>
          <a:p>
            <a:pPr marL="164465" indent="-164465" fontAlgn="base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AU" sz="1700" dirty="0">
                <a:solidFill>
                  <a:schemeClr val="bg1"/>
                </a:solidFill>
              </a:rPr>
              <a:t>Family technology agreement for 9 to 12-year-olds</a:t>
            </a:r>
            <a:endParaRPr lang="en-AU" sz="1700" dirty="0">
              <a:solidFill>
                <a:schemeClr val="bg1"/>
              </a:solidFill>
              <a:cs typeface="Arial"/>
            </a:endParaRPr>
          </a:p>
          <a:p>
            <a:pPr marL="164465" indent="-164465" fontAlgn="base">
              <a:buFont typeface="Arial" panose="020B0604020202020204" pitchFamily="34" charset="0"/>
              <a:buChar char="•"/>
            </a:pPr>
            <a:r>
              <a:rPr lang="en-AU" sz="1700" dirty="0">
                <a:solidFill>
                  <a:schemeClr val="bg1"/>
                </a:solidFill>
              </a:rPr>
              <a:t>Family technology agreement for 13 to 15-year-olds </a:t>
            </a:r>
            <a:endParaRPr lang="en-AU" sz="1700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6" name="Freeform 3">
            <a:extLst>
              <a:ext uri="{FF2B5EF4-FFF2-40B4-BE49-F238E27FC236}">
                <a16:creationId xmlns:a16="http://schemas.microsoft.com/office/drawing/2014/main" id="{A4211D3F-A212-C954-44F9-F3292F37DA06}"/>
              </a:ext>
            </a:extLst>
          </p:cNvPr>
          <p:cNvSpPr/>
          <p:nvPr userDrawn="1"/>
        </p:nvSpPr>
        <p:spPr>
          <a:xfrm rot="17592749" flipH="1">
            <a:off x="9750065" y="-1783930"/>
            <a:ext cx="1726804" cy="4102181"/>
          </a:xfrm>
          <a:custGeom>
            <a:avLst/>
            <a:gdLst>
              <a:gd name="connsiteX0" fmla="*/ 0 w 1198466"/>
              <a:gd name="connsiteY0" fmla="*/ 2357099 h 2847066"/>
              <a:gd name="connsiteX1" fmla="*/ 1010862 w 1198466"/>
              <a:gd name="connsiteY1" fmla="*/ 0 h 2847066"/>
              <a:gd name="connsiteX2" fmla="*/ 1031664 w 1198466"/>
              <a:gd name="connsiteY2" fmla="*/ 21163 h 2847066"/>
              <a:gd name="connsiteX3" fmla="*/ 1198414 w 1198466"/>
              <a:gd name="connsiteY3" fmla="*/ 468334 h 2847066"/>
              <a:gd name="connsiteX4" fmla="*/ 836846 w 1198466"/>
              <a:gd name="connsiteY4" fmla="*/ 1493446 h 2847066"/>
              <a:gd name="connsiteX5" fmla="*/ 1115088 w 1198466"/>
              <a:gd name="connsiteY5" fmla="*/ 2722277 h 2847066"/>
              <a:gd name="connsiteX6" fmla="*/ 1142491 w 1198466"/>
              <a:gd name="connsiteY6" fmla="*/ 2847066 h 2847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8466" h="2847066">
                <a:moveTo>
                  <a:pt x="0" y="2357099"/>
                </a:moveTo>
                <a:lnTo>
                  <a:pt x="1010862" y="0"/>
                </a:lnTo>
                <a:lnTo>
                  <a:pt x="1031664" y="21163"/>
                </a:lnTo>
                <a:cubicBezTo>
                  <a:pt x="1136461" y="146427"/>
                  <a:pt x="1200566" y="304747"/>
                  <a:pt x="1198414" y="468334"/>
                </a:cubicBezTo>
                <a:cubicBezTo>
                  <a:pt x="1193595" y="833180"/>
                  <a:pt x="902608" y="1134541"/>
                  <a:pt x="836846" y="1493446"/>
                </a:cubicBezTo>
                <a:cubicBezTo>
                  <a:pt x="760233" y="1911489"/>
                  <a:pt x="996780" y="2314069"/>
                  <a:pt x="1115088" y="2722277"/>
                </a:cubicBezTo>
                <a:lnTo>
                  <a:pt x="1142491" y="2847066"/>
                </a:lnTo>
                <a:close/>
              </a:path>
            </a:pathLst>
          </a:custGeom>
          <a:solidFill>
            <a:schemeClr val="tx2"/>
          </a:solidFill>
          <a:ln w="4402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7B7CC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A412816-8BC5-4745-2258-673BB806CBFF}"/>
              </a:ext>
            </a:extLst>
          </p:cNvPr>
          <p:cNvGrpSpPr/>
          <p:nvPr userDrawn="1"/>
        </p:nvGrpSpPr>
        <p:grpSpPr>
          <a:xfrm>
            <a:off x="7297197" y="1705553"/>
            <a:ext cx="3660284" cy="3616220"/>
            <a:chOff x="6549839" y="1836656"/>
            <a:chExt cx="4596897" cy="4541559"/>
          </a:xfrm>
        </p:grpSpPr>
        <p:sp>
          <p:nvSpPr>
            <p:cNvPr id="7" name="Graphic 14">
              <a:extLst>
                <a:ext uri="{FF2B5EF4-FFF2-40B4-BE49-F238E27FC236}">
                  <a16:creationId xmlns:a16="http://schemas.microsoft.com/office/drawing/2014/main" id="{DFAB2C67-D7F8-1A6A-2CEE-A77261BDED31}"/>
                </a:ext>
              </a:extLst>
            </p:cNvPr>
            <p:cNvSpPr/>
            <p:nvPr/>
          </p:nvSpPr>
          <p:spPr>
            <a:xfrm rot="18088121">
              <a:off x="6637286" y="1868764"/>
              <a:ext cx="4422004" cy="4596897"/>
            </a:xfrm>
            <a:custGeom>
              <a:avLst/>
              <a:gdLst>
                <a:gd name="connsiteX0" fmla="*/ 3088616 w 4226044"/>
                <a:gd name="connsiteY0" fmla="*/ 4323863 h 4393187"/>
                <a:gd name="connsiteX1" fmla="*/ 3476310 w 4226044"/>
                <a:gd name="connsiteY1" fmla="*/ 4392862 h 4393187"/>
                <a:gd name="connsiteX2" fmla="*/ 3971966 w 4226044"/>
                <a:gd name="connsiteY2" fmla="*/ 4257287 h 4393187"/>
                <a:gd name="connsiteX3" fmla="*/ 4190730 w 4226044"/>
                <a:gd name="connsiteY3" fmla="*/ 3825872 h 4393187"/>
                <a:gd name="connsiteX4" fmla="*/ 4132358 w 4226044"/>
                <a:gd name="connsiteY4" fmla="*/ 3336088 h 4393187"/>
                <a:gd name="connsiteX5" fmla="*/ 3819572 w 4226044"/>
                <a:gd name="connsiteY5" fmla="*/ 1953318 h 4393187"/>
                <a:gd name="connsiteX6" fmla="*/ 4226029 w 4226044"/>
                <a:gd name="connsiteY6" fmla="*/ 799788 h 4393187"/>
                <a:gd name="connsiteX7" fmla="*/ 3576656 w 4226044"/>
                <a:gd name="connsiteY7" fmla="*/ 16587 h 4393187"/>
                <a:gd name="connsiteX8" fmla="*/ 2281525 w 4226044"/>
                <a:gd name="connsiteY8" fmla="*/ 289125 h 4393187"/>
                <a:gd name="connsiteX9" fmla="*/ 1297061 w 4226044"/>
                <a:gd name="connsiteY9" fmla="*/ 323815 h 4393187"/>
                <a:gd name="connsiteX10" fmla="*/ 365021 w 4226044"/>
                <a:gd name="connsiteY10" fmla="*/ 586699 h 4393187"/>
                <a:gd name="connsiteX11" fmla="*/ 82334 w 4226044"/>
                <a:gd name="connsiteY11" fmla="*/ 1903394 h 4393187"/>
                <a:gd name="connsiteX12" fmla="*/ 973172 w 4226044"/>
                <a:gd name="connsiteY12" fmla="*/ 3008036 h 4393187"/>
                <a:gd name="connsiteX13" fmla="*/ 1390465 w 4226044"/>
                <a:gd name="connsiteY13" fmla="*/ 3322693 h 4393187"/>
                <a:gd name="connsiteX14" fmla="*/ 2235311 w 4226044"/>
                <a:gd name="connsiteY14" fmla="*/ 3863031 h 4393187"/>
                <a:gd name="connsiteX15" fmla="*/ 3044591 w 4226044"/>
                <a:gd name="connsiteY15" fmla="*/ 4308822 h 4393187"/>
                <a:gd name="connsiteX16" fmla="*/ 3088626 w 4226044"/>
                <a:gd name="connsiteY16" fmla="*/ 4323853 h 439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226044" h="4393187">
                  <a:moveTo>
                    <a:pt x="3088616" y="4323863"/>
                  </a:moveTo>
                  <a:cubicBezTo>
                    <a:pt x="3212748" y="4364352"/>
                    <a:pt x="3341456" y="4389815"/>
                    <a:pt x="3476310" y="4392862"/>
                  </a:cubicBezTo>
                  <a:cubicBezTo>
                    <a:pt x="3651197" y="4396827"/>
                    <a:pt x="3831670" y="4369843"/>
                    <a:pt x="3971966" y="4257287"/>
                  </a:cubicBezTo>
                  <a:cubicBezTo>
                    <a:pt x="4101006" y="4153786"/>
                    <a:pt x="4172531" y="3990369"/>
                    <a:pt x="4190730" y="3825872"/>
                  </a:cubicBezTo>
                  <a:cubicBezTo>
                    <a:pt x="4208929" y="3661375"/>
                    <a:pt x="4178379" y="3495050"/>
                    <a:pt x="4132358" y="3336088"/>
                  </a:cubicBezTo>
                  <a:cubicBezTo>
                    <a:pt x="3999362" y="2876742"/>
                    <a:pt x="3733448" y="2423730"/>
                    <a:pt x="3819572" y="1953318"/>
                  </a:cubicBezTo>
                  <a:cubicBezTo>
                    <a:pt x="3893498" y="1549452"/>
                    <a:pt x="4220612" y="1210339"/>
                    <a:pt x="4226029" y="799788"/>
                  </a:cubicBezTo>
                  <a:cubicBezTo>
                    <a:pt x="4230868" y="431628"/>
                    <a:pt x="3937776" y="87177"/>
                    <a:pt x="3576656" y="16587"/>
                  </a:cubicBezTo>
                  <a:cubicBezTo>
                    <a:pt x="3139104" y="-68975"/>
                    <a:pt x="2718533" y="200828"/>
                    <a:pt x="2281525" y="289125"/>
                  </a:cubicBezTo>
                  <a:cubicBezTo>
                    <a:pt x="1959037" y="354249"/>
                    <a:pt x="1626026" y="319424"/>
                    <a:pt x="1297061" y="323815"/>
                  </a:cubicBezTo>
                  <a:cubicBezTo>
                    <a:pt x="968096" y="328206"/>
                    <a:pt x="620976" y="379870"/>
                    <a:pt x="365021" y="586699"/>
                  </a:cubicBezTo>
                  <a:cubicBezTo>
                    <a:pt x="-7578" y="887733"/>
                    <a:pt x="-81406" y="1453078"/>
                    <a:pt x="82334" y="1903394"/>
                  </a:cubicBezTo>
                  <a:cubicBezTo>
                    <a:pt x="246074" y="2353710"/>
                    <a:pt x="600429" y="2707270"/>
                    <a:pt x="973172" y="3008036"/>
                  </a:cubicBezTo>
                  <a:cubicBezTo>
                    <a:pt x="1108778" y="3117469"/>
                    <a:pt x="1247876" y="3222353"/>
                    <a:pt x="1390465" y="3322693"/>
                  </a:cubicBezTo>
                  <a:cubicBezTo>
                    <a:pt x="1663826" y="3516057"/>
                    <a:pt x="1952540" y="3684340"/>
                    <a:pt x="2235311" y="3863031"/>
                  </a:cubicBezTo>
                  <a:cubicBezTo>
                    <a:pt x="2495540" y="4027438"/>
                    <a:pt x="2752525" y="4204910"/>
                    <a:pt x="3044591" y="4308822"/>
                  </a:cubicBezTo>
                  <a:cubicBezTo>
                    <a:pt x="3059215" y="4314021"/>
                    <a:pt x="3073893" y="4319031"/>
                    <a:pt x="3088626" y="4323853"/>
                  </a:cubicBezTo>
                </a:path>
              </a:pathLst>
            </a:custGeom>
            <a:solidFill>
              <a:srgbClr val="B8D1EA"/>
            </a:solidFill>
            <a:ln w="49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D6C8A7"/>
                </a:solidFill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83868C1-6C78-86F2-569F-E2F0426A5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0814638">
              <a:off x="7219399" y="1836656"/>
              <a:ext cx="2652970" cy="3749827"/>
            </a:xfrm>
            <a:prstGeom prst="rect">
              <a:avLst/>
            </a:prstGeom>
            <a:ln w="3175">
              <a:noFill/>
            </a:ln>
            <a:effectLst>
              <a:outerShdw blurRad="139700" dist="38100" dir="2700000" algn="tl" rotWithShape="0">
                <a:prstClr val="black">
                  <a:alpha val="21000"/>
                </a:prstClr>
              </a:outerShdw>
            </a:effectLst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DD32DA2-B304-7DE2-B801-0FF532B036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111896" y="1895428"/>
              <a:ext cx="2652969" cy="3749827"/>
            </a:xfrm>
            <a:prstGeom prst="rect">
              <a:avLst/>
            </a:prstGeom>
            <a:ln w="3175">
              <a:noFill/>
            </a:ln>
            <a:effectLst>
              <a:outerShdw blurRad="139700" dist="38100" dir="2700000" algn="tl" rotWithShape="0">
                <a:prstClr val="black">
                  <a:alpha val="21000"/>
                </a:prstClr>
              </a:outerShdw>
            </a:effectLst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21D61C7-AFEB-FBE2-6ABF-A7984FAD7CF5}"/>
              </a:ext>
            </a:extLst>
          </p:cNvPr>
          <p:cNvGrpSpPr/>
          <p:nvPr userDrawn="1"/>
        </p:nvGrpSpPr>
        <p:grpSpPr>
          <a:xfrm>
            <a:off x="7510718" y="5253351"/>
            <a:ext cx="3660285" cy="620829"/>
            <a:chOff x="3942625" y="3437625"/>
            <a:chExt cx="2453084" cy="564390"/>
          </a:xfrm>
        </p:grpSpPr>
        <p:sp>
          <p:nvSpPr>
            <p:cNvPr id="25" name="Rounded Rectangle 3">
              <a:extLst>
                <a:ext uri="{FF2B5EF4-FFF2-40B4-BE49-F238E27FC236}">
                  <a16:creationId xmlns:a16="http://schemas.microsoft.com/office/drawing/2014/main" id="{748A5256-5CD5-44C0-F8BC-8465E5603C3B}"/>
                </a:ext>
              </a:extLst>
            </p:cNvPr>
            <p:cNvSpPr/>
            <p:nvPr/>
          </p:nvSpPr>
          <p:spPr>
            <a:xfrm>
              <a:off x="3942626" y="3437625"/>
              <a:ext cx="2453083" cy="564390"/>
            </a:xfrm>
            <a:prstGeom prst="roundRect">
              <a:avLst>
                <a:gd name="adj" fmla="val 33564"/>
              </a:avLst>
            </a:prstGeom>
            <a:solidFill>
              <a:srgbClr val="4E6DA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/>
            </a:p>
          </p:txBody>
        </p:sp>
        <p:sp>
          <p:nvSpPr>
            <p:cNvPr id="26" name="TextBox 25">
              <a:hlinkClick r:id="rId4"/>
              <a:extLst>
                <a:ext uri="{FF2B5EF4-FFF2-40B4-BE49-F238E27FC236}">
                  <a16:creationId xmlns:a16="http://schemas.microsoft.com/office/drawing/2014/main" id="{715C86CB-AF7F-BFA8-048A-34ED7D177774}"/>
                </a:ext>
              </a:extLst>
            </p:cNvPr>
            <p:cNvSpPr txBox="1"/>
            <p:nvPr/>
          </p:nvSpPr>
          <p:spPr>
            <a:xfrm>
              <a:off x="3942625" y="3565717"/>
              <a:ext cx="2453083" cy="290955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algn="ctr"/>
              <a:r>
                <a:rPr lang="en-AU" sz="205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Access resources online</a:t>
              </a:r>
              <a:endParaRPr lang="en-US" sz="2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7" name="Graphic 26">
            <a:extLst>
              <a:ext uri="{FF2B5EF4-FFF2-40B4-BE49-F238E27FC236}">
                <a16:creationId xmlns:a16="http://schemas.microsoft.com/office/drawing/2014/main" id="{3EAE8CBB-1A68-142F-9641-31E0DE003ED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855993" y="5583984"/>
            <a:ext cx="554248" cy="49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537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ark-Navy_SUB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B256674-F8F9-1519-E35E-1B88659279B7}"/>
              </a:ext>
            </a:extLst>
          </p:cNvPr>
          <p:cNvGrpSpPr/>
          <p:nvPr userDrawn="1"/>
        </p:nvGrpSpPr>
        <p:grpSpPr>
          <a:xfrm>
            <a:off x="0" y="6196682"/>
            <a:ext cx="12192000" cy="661567"/>
            <a:chOff x="0" y="6196682"/>
            <a:chExt cx="12192000" cy="661567"/>
          </a:xfrm>
        </p:grpSpPr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EF07CD6D-7892-BA31-007B-FAFF3DB6DBF8}"/>
                </a:ext>
              </a:extLst>
            </p:cNvPr>
            <p:cNvSpPr/>
            <p:nvPr/>
          </p:nvSpPr>
          <p:spPr>
            <a:xfrm>
              <a:off x="0" y="6215523"/>
              <a:ext cx="1104907" cy="232709"/>
            </a:xfrm>
            <a:custGeom>
              <a:avLst/>
              <a:gdLst>
                <a:gd name="connsiteX0" fmla="*/ 330163 w 1104907"/>
                <a:gd name="connsiteY0" fmla="*/ 0 h 232709"/>
                <a:gd name="connsiteX1" fmla="*/ 1104908 w 1104907"/>
                <a:gd name="connsiteY1" fmla="*/ 85722 h 232709"/>
                <a:gd name="connsiteX2" fmla="*/ 757328 w 1104907"/>
                <a:gd name="connsiteY2" fmla="*/ 124028 h 232709"/>
                <a:gd name="connsiteX3" fmla="*/ 0 w 1104907"/>
                <a:gd name="connsiteY3" fmla="*/ 232709 h 232709"/>
                <a:gd name="connsiteX4" fmla="*/ 0 w 1104907"/>
                <a:gd name="connsiteY4" fmla="*/ 0 h 232709"/>
                <a:gd name="connsiteX5" fmla="*/ 330163 w 1104907"/>
                <a:gd name="connsiteY5" fmla="*/ 0 h 232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4907" h="232709">
                  <a:moveTo>
                    <a:pt x="330163" y="0"/>
                  </a:moveTo>
                  <a:lnTo>
                    <a:pt x="1104908" y="85722"/>
                  </a:lnTo>
                  <a:cubicBezTo>
                    <a:pt x="993921" y="95205"/>
                    <a:pt x="871111" y="110927"/>
                    <a:pt x="757328" y="124028"/>
                  </a:cubicBezTo>
                  <a:cubicBezTo>
                    <a:pt x="503826" y="153226"/>
                    <a:pt x="253248" y="203262"/>
                    <a:pt x="0" y="232709"/>
                  </a:cubicBezTo>
                  <a:lnTo>
                    <a:pt x="0" y="0"/>
                  </a:lnTo>
                  <a:lnTo>
                    <a:pt x="330163" y="0"/>
                  </a:lnTo>
                  <a:close/>
                </a:path>
              </a:pathLst>
            </a:custGeom>
            <a:solidFill>
              <a:srgbClr val="D6C8A7"/>
            </a:solidFill>
            <a:ln w="127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1B6A2FB8-B746-3E10-90E6-306887EABA17}"/>
                </a:ext>
              </a:extLst>
            </p:cNvPr>
            <p:cNvSpPr/>
            <p:nvPr/>
          </p:nvSpPr>
          <p:spPr>
            <a:xfrm>
              <a:off x="6102229" y="6259241"/>
              <a:ext cx="4927653" cy="493319"/>
            </a:xfrm>
            <a:custGeom>
              <a:avLst/>
              <a:gdLst>
                <a:gd name="connsiteX0" fmla="*/ 4927654 w 4927653"/>
                <a:gd name="connsiteY0" fmla="*/ 42003 h 493319"/>
                <a:gd name="connsiteX1" fmla="*/ 2988757 w 4927653"/>
                <a:gd name="connsiteY1" fmla="*/ 383019 h 493319"/>
                <a:gd name="connsiteX2" fmla="*/ 0 w 4927653"/>
                <a:gd name="connsiteY2" fmla="*/ 434053 h 493319"/>
                <a:gd name="connsiteX3" fmla="*/ 1963942 w 4927653"/>
                <a:gd name="connsiteY3" fmla="*/ 154053 h 493319"/>
                <a:gd name="connsiteX4" fmla="*/ 4337504 w 4927653"/>
                <a:gd name="connsiteY4" fmla="*/ 4820 h 493319"/>
                <a:gd name="connsiteX5" fmla="*/ 4927526 w 4927653"/>
                <a:gd name="connsiteY5" fmla="*/ 42128 h 49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27653" h="493319">
                  <a:moveTo>
                    <a:pt x="4927654" y="42003"/>
                  </a:moveTo>
                  <a:lnTo>
                    <a:pt x="2988757" y="383019"/>
                  </a:lnTo>
                  <a:cubicBezTo>
                    <a:pt x="2023821" y="519899"/>
                    <a:pt x="971038" y="520274"/>
                    <a:pt x="0" y="434053"/>
                  </a:cubicBezTo>
                  <a:lnTo>
                    <a:pt x="1963942" y="154053"/>
                  </a:lnTo>
                  <a:cubicBezTo>
                    <a:pt x="2749874" y="58474"/>
                    <a:pt x="3542546" y="-20635"/>
                    <a:pt x="4337504" y="4820"/>
                  </a:cubicBezTo>
                  <a:cubicBezTo>
                    <a:pt x="4532780" y="11059"/>
                    <a:pt x="4732378" y="44998"/>
                    <a:pt x="4927526" y="42128"/>
                  </a:cubicBezTo>
                  <a:close/>
                </a:path>
              </a:pathLst>
            </a:custGeom>
            <a:solidFill>
              <a:srgbClr val="D6C8A7"/>
            </a:solidFill>
            <a:ln w="127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9095798-A55F-5538-E7E0-4C9E2B9F9D3D}"/>
                </a:ext>
              </a:extLst>
            </p:cNvPr>
            <p:cNvSpPr/>
            <p:nvPr/>
          </p:nvSpPr>
          <p:spPr>
            <a:xfrm>
              <a:off x="0" y="6196682"/>
              <a:ext cx="12192000" cy="661567"/>
            </a:xfrm>
            <a:custGeom>
              <a:avLst/>
              <a:gdLst>
                <a:gd name="connsiteX0" fmla="*/ 11988843 w 12192000"/>
                <a:gd name="connsiteY0" fmla="*/ 0 h 661567"/>
                <a:gd name="connsiteX1" fmla="*/ 12192000 w 12192000"/>
                <a:gd name="connsiteY1" fmla="*/ 0 h 661567"/>
                <a:gd name="connsiteX2" fmla="*/ 12192000 w 12192000"/>
                <a:gd name="connsiteY2" fmla="*/ 661568 h 661567"/>
                <a:gd name="connsiteX3" fmla="*/ 0 w 12192000"/>
                <a:gd name="connsiteY3" fmla="*/ 661568 h 661567"/>
                <a:gd name="connsiteX4" fmla="*/ 0 w 12192000"/>
                <a:gd name="connsiteY4" fmla="*/ 232709 h 661567"/>
                <a:gd name="connsiteX5" fmla="*/ 3054230 w 12192000"/>
                <a:gd name="connsiteY5" fmla="*/ 85847 h 661567"/>
                <a:gd name="connsiteX6" fmla="*/ 6216522 w 12192000"/>
                <a:gd name="connsiteY6" fmla="*/ 477896 h 661567"/>
                <a:gd name="connsiteX7" fmla="*/ 8591482 w 12192000"/>
                <a:gd name="connsiteY7" fmla="*/ 489874 h 661567"/>
                <a:gd name="connsiteX8" fmla="*/ 11988843 w 12192000"/>
                <a:gd name="connsiteY8" fmla="*/ 0 h 661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0" h="661567">
                  <a:moveTo>
                    <a:pt x="11988843" y="0"/>
                  </a:moveTo>
                  <a:lnTo>
                    <a:pt x="12192000" y="0"/>
                  </a:lnTo>
                  <a:lnTo>
                    <a:pt x="12192000" y="661568"/>
                  </a:lnTo>
                  <a:lnTo>
                    <a:pt x="0" y="661568"/>
                  </a:lnTo>
                  <a:lnTo>
                    <a:pt x="0" y="232709"/>
                  </a:lnTo>
                  <a:cubicBezTo>
                    <a:pt x="1003838" y="53155"/>
                    <a:pt x="2035772" y="6239"/>
                    <a:pt x="3054230" y="85847"/>
                  </a:cubicBezTo>
                  <a:cubicBezTo>
                    <a:pt x="4115785" y="168823"/>
                    <a:pt x="5157890" y="398538"/>
                    <a:pt x="6216522" y="477896"/>
                  </a:cubicBezTo>
                  <a:cubicBezTo>
                    <a:pt x="6983766" y="535418"/>
                    <a:pt x="7825256" y="564990"/>
                    <a:pt x="8591482" y="489874"/>
                  </a:cubicBezTo>
                  <a:cubicBezTo>
                    <a:pt x="9730462" y="378324"/>
                    <a:pt x="10843888" y="38930"/>
                    <a:pt x="11988843" y="0"/>
                  </a:cubicBezTo>
                  <a:close/>
                </a:path>
              </a:pathLst>
            </a:custGeom>
            <a:solidFill>
              <a:schemeClr val="accent4"/>
            </a:solidFill>
            <a:ln w="127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CFDD0E30-9365-FF5C-6DDD-224802F33E40}"/>
              </a:ext>
            </a:extLst>
          </p:cNvPr>
          <p:cNvSpPr txBox="1">
            <a:spLocks/>
          </p:cNvSpPr>
          <p:nvPr userDrawn="1"/>
        </p:nvSpPr>
        <p:spPr>
          <a:xfrm>
            <a:off x="10972800" y="6400800"/>
            <a:ext cx="755404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D0ACC0C-4F01-0A49-BF06-1B30FCD8A695}" type="slidenum">
              <a:rPr lang="en-AU" sz="900" b="1" smtClean="0">
                <a:solidFill>
                  <a:schemeClr val="accent5"/>
                </a:solidFill>
              </a:rPr>
              <a:t>‹#›</a:t>
            </a:fld>
            <a:endParaRPr lang="en-AU" sz="900" b="1">
              <a:solidFill>
                <a:schemeClr val="accent5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F5CBF14-BF5E-32E5-EA42-599FC075A185}"/>
              </a:ext>
            </a:extLst>
          </p:cNvPr>
          <p:cNvGrpSpPr/>
          <p:nvPr userDrawn="1"/>
        </p:nvGrpSpPr>
        <p:grpSpPr>
          <a:xfrm>
            <a:off x="7698005" y="1550019"/>
            <a:ext cx="3284532" cy="3318711"/>
            <a:chOff x="7382020" y="1419691"/>
            <a:chExt cx="3758059" cy="3797165"/>
          </a:xfrm>
        </p:grpSpPr>
        <p:sp>
          <p:nvSpPr>
            <p:cNvPr id="23" name="Graphic 14">
              <a:extLst>
                <a:ext uri="{FF2B5EF4-FFF2-40B4-BE49-F238E27FC236}">
                  <a16:creationId xmlns:a16="http://schemas.microsoft.com/office/drawing/2014/main" id="{7BD4B760-1818-E31F-3E5C-03A9AA29CF62}"/>
                </a:ext>
              </a:extLst>
            </p:cNvPr>
            <p:cNvSpPr/>
            <p:nvPr/>
          </p:nvSpPr>
          <p:spPr>
            <a:xfrm rot="18088121">
              <a:off x="7453510" y="1530287"/>
              <a:ext cx="3615079" cy="3758059"/>
            </a:xfrm>
            <a:custGeom>
              <a:avLst/>
              <a:gdLst>
                <a:gd name="connsiteX0" fmla="*/ 3088616 w 4226044"/>
                <a:gd name="connsiteY0" fmla="*/ 4323863 h 4393187"/>
                <a:gd name="connsiteX1" fmla="*/ 3476310 w 4226044"/>
                <a:gd name="connsiteY1" fmla="*/ 4392862 h 4393187"/>
                <a:gd name="connsiteX2" fmla="*/ 3971966 w 4226044"/>
                <a:gd name="connsiteY2" fmla="*/ 4257287 h 4393187"/>
                <a:gd name="connsiteX3" fmla="*/ 4190730 w 4226044"/>
                <a:gd name="connsiteY3" fmla="*/ 3825872 h 4393187"/>
                <a:gd name="connsiteX4" fmla="*/ 4132358 w 4226044"/>
                <a:gd name="connsiteY4" fmla="*/ 3336088 h 4393187"/>
                <a:gd name="connsiteX5" fmla="*/ 3819572 w 4226044"/>
                <a:gd name="connsiteY5" fmla="*/ 1953318 h 4393187"/>
                <a:gd name="connsiteX6" fmla="*/ 4226029 w 4226044"/>
                <a:gd name="connsiteY6" fmla="*/ 799788 h 4393187"/>
                <a:gd name="connsiteX7" fmla="*/ 3576656 w 4226044"/>
                <a:gd name="connsiteY7" fmla="*/ 16587 h 4393187"/>
                <a:gd name="connsiteX8" fmla="*/ 2281525 w 4226044"/>
                <a:gd name="connsiteY8" fmla="*/ 289125 h 4393187"/>
                <a:gd name="connsiteX9" fmla="*/ 1297061 w 4226044"/>
                <a:gd name="connsiteY9" fmla="*/ 323815 h 4393187"/>
                <a:gd name="connsiteX10" fmla="*/ 365021 w 4226044"/>
                <a:gd name="connsiteY10" fmla="*/ 586699 h 4393187"/>
                <a:gd name="connsiteX11" fmla="*/ 82334 w 4226044"/>
                <a:gd name="connsiteY11" fmla="*/ 1903394 h 4393187"/>
                <a:gd name="connsiteX12" fmla="*/ 973172 w 4226044"/>
                <a:gd name="connsiteY12" fmla="*/ 3008036 h 4393187"/>
                <a:gd name="connsiteX13" fmla="*/ 1390465 w 4226044"/>
                <a:gd name="connsiteY13" fmla="*/ 3322693 h 4393187"/>
                <a:gd name="connsiteX14" fmla="*/ 2235311 w 4226044"/>
                <a:gd name="connsiteY14" fmla="*/ 3863031 h 4393187"/>
                <a:gd name="connsiteX15" fmla="*/ 3044591 w 4226044"/>
                <a:gd name="connsiteY15" fmla="*/ 4308822 h 4393187"/>
                <a:gd name="connsiteX16" fmla="*/ 3088626 w 4226044"/>
                <a:gd name="connsiteY16" fmla="*/ 4323853 h 439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226044" h="4393187">
                  <a:moveTo>
                    <a:pt x="3088616" y="4323863"/>
                  </a:moveTo>
                  <a:cubicBezTo>
                    <a:pt x="3212748" y="4364352"/>
                    <a:pt x="3341456" y="4389815"/>
                    <a:pt x="3476310" y="4392862"/>
                  </a:cubicBezTo>
                  <a:cubicBezTo>
                    <a:pt x="3651197" y="4396827"/>
                    <a:pt x="3831670" y="4369843"/>
                    <a:pt x="3971966" y="4257287"/>
                  </a:cubicBezTo>
                  <a:cubicBezTo>
                    <a:pt x="4101006" y="4153786"/>
                    <a:pt x="4172531" y="3990369"/>
                    <a:pt x="4190730" y="3825872"/>
                  </a:cubicBezTo>
                  <a:cubicBezTo>
                    <a:pt x="4208929" y="3661375"/>
                    <a:pt x="4178379" y="3495050"/>
                    <a:pt x="4132358" y="3336088"/>
                  </a:cubicBezTo>
                  <a:cubicBezTo>
                    <a:pt x="3999362" y="2876742"/>
                    <a:pt x="3733448" y="2423730"/>
                    <a:pt x="3819572" y="1953318"/>
                  </a:cubicBezTo>
                  <a:cubicBezTo>
                    <a:pt x="3893498" y="1549452"/>
                    <a:pt x="4220612" y="1210339"/>
                    <a:pt x="4226029" y="799788"/>
                  </a:cubicBezTo>
                  <a:cubicBezTo>
                    <a:pt x="4230868" y="431628"/>
                    <a:pt x="3937776" y="87177"/>
                    <a:pt x="3576656" y="16587"/>
                  </a:cubicBezTo>
                  <a:cubicBezTo>
                    <a:pt x="3139104" y="-68975"/>
                    <a:pt x="2718533" y="200828"/>
                    <a:pt x="2281525" y="289125"/>
                  </a:cubicBezTo>
                  <a:cubicBezTo>
                    <a:pt x="1959037" y="354249"/>
                    <a:pt x="1626026" y="319424"/>
                    <a:pt x="1297061" y="323815"/>
                  </a:cubicBezTo>
                  <a:cubicBezTo>
                    <a:pt x="968096" y="328206"/>
                    <a:pt x="620976" y="379870"/>
                    <a:pt x="365021" y="586699"/>
                  </a:cubicBezTo>
                  <a:cubicBezTo>
                    <a:pt x="-7578" y="887733"/>
                    <a:pt x="-81406" y="1453078"/>
                    <a:pt x="82334" y="1903394"/>
                  </a:cubicBezTo>
                  <a:cubicBezTo>
                    <a:pt x="246074" y="2353710"/>
                    <a:pt x="600429" y="2707270"/>
                    <a:pt x="973172" y="3008036"/>
                  </a:cubicBezTo>
                  <a:cubicBezTo>
                    <a:pt x="1108778" y="3117469"/>
                    <a:pt x="1247876" y="3222353"/>
                    <a:pt x="1390465" y="3322693"/>
                  </a:cubicBezTo>
                  <a:cubicBezTo>
                    <a:pt x="1663826" y="3516057"/>
                    <a:pt x="1952540" y="3684340"/>
                    <a:pt x="2235311" y="3863031"/>
                  </a:cubicBezTo>
                  <a:cubicBezTo>
                    <a:pt x="2495540" y="4027438"/>
                    <a:pt x="2752525" y="4204910"/>
                    <a:pt x="3044591" y="4308822"/>
                  </a:cubicBezTo>
                  <a:cubicBezTo>
                    <a:pt x="3059215" y="4314021"/>
                    <a:pt x="3073893" y="4319031"/>
                    <a:pt x="3088626" y="4323853"/>
                  </a:cubicBezTo>
                </a:path>
              </a:pathLst>
            </a:custGeom>
            <a:solidFill>
              <a:srgbClr val="F6E98E"/>
            </a:solidFill>
            <a:ln w="49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D6C8A7"/>
                </a:solidFill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FBD4DCB-27D3-74AB-ABED-96D3613220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032287">
              <a:off x="7865417" y="1500245"/>
              <a:ext cx="2480746" cy="3506398"/>
            </a:xfrm>
            <a:prstGeom prst="rect">
              <a:avLst/>
            </a:prstGeom>
            <a:effectLst>
              <a:outerShdw blurRad="139700" dist="38100" dir="2700000" algn="tl" rotWithShape="0">
                <a:prstClr val="black">
                  <a:alpha val="21000"/>
                </a:prstClr>
              </a:outerShdw>
            </a:effectLst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9F59E24-AF9F-1FFA-F498-B234ED04CB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6881">
              <a:off x="8569223" y="1419691"/>
              <a:ext cx="2480744" cy="3506398"/>
            </a:xfrm>
            <a:prstGeom prst="rect">
              <a:avLst/>
            </a:prstGeom>
            <a:effectLst>
              <a:outerShdw blurRad="139700" dist="38100" dir="2700000" algn="tl" rotWithShape="0">
                <a:prstClr val="black">
                  <a:alpha val="21000"/>
                </a:prstClr>
              </a:outerShdw>
            </a:effectLst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6125869-192A-BAE6-3269-7422F62F4163}"/>
              </a:ext>
            </a:extLst>
          </p:cNvPr>
          <p:cNvSpPr txBox="1"/>
          <p:nvPr userDrawn="1"/>
        </p:nvSpPr>
        <p:spPr>
          <a:xfrm>
            <a:off x="627724" y="569563"/>
            <a:ext cx="7701901" cy="123110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800"/>
              </a:lnSpc>
            </a:pPr>
            <a:r>
              <a:rPr lang="en-AU" sz="4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and resources for </a:t>
            </a:r>
            <a:r>
              <a:rPr lang="en-AU" sz="4500" b="1">
                <a:solidFill>
                  <a:srgbClr val="F6E9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young people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22CB38-20AB-BD81-7ACE-161035A8C7D0}"/>
              </a:ext>
            </a:extLst>
          </p:cNvPr>
          <p:cNvSpPr txBox="1"/>
          <p:nvPr userDrawn="1"/>
        </p:nvSpPr>
        <p:spPr>
          <a:xfrm>
            <a:off x="627724" y="1959941"/>
            <a:ext cx="6710180" cy="3780522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fontAlgn="base">
              <a:spcAft>
                <a:spcPts val="200"/>
              </a:spcAft>
            </a:pPr>
            <a:r>
              <a:rPr lang="en-AU" sz="1800" b="1" dirty="0">
                <a:solidFill>
                  <a:srgbClr val="D6C8A7"/>
                </a:solidFill>
              </a:rPr>
              <a:t>Available now </a:t>
            </a:r>
          </a:p>
          <a:p>
            <a:pPr marL="164592" indent="-164592" fontAlgn="base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AU" sz="1600" dirty="0">
                <a:solidFill>
                  <a:schemeClr val="bg1"/>
                </a:solidFill>
              </a:rPr>
              <a:t>FAQs for young people</a:t>
            </a:r>
            <a:endParaRPr lang="en-AU" sz="1600" dirty="0">
              <a:solidFill>
                <a:schemeClr val="bg1"/>
              </a:solidFill>
              <a:cs typeface="Arial"/>
            </a:endParaRPr>
          </a:p>
          <a:p>
            <a:pPr marL="164592" indent="-164592" fontAlgn="base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AU" sz="1600" dirty="0">
                <a:solidFill>
                  <a:schemeClr val="bg1"/>
                </a:solidFill>
              </a:rPr>
              <a:t>Get ready guide and downloadable action plan to prepare for </a:t>
            </a:r>
            <a:br>
              <a:rPr lang="en-AU" sz="1600" dirty="0">
                <a:solidFill>
                  <a:schemeClr val="bg1"/>
                </a:solidFill>
              </a:rPr>
            </a:br>
            <a:r>
              <a:rPr lang="en-AU" sz="1600" dirty="0">
                <a:solidFill>
                  <a:schemeClr val="bg1"/>
                </a:solidFill>
              </a:rPr>
              <a:t>10 December </a:t>
            </a:r>
            <a:endParaRPr lang="en-AU" sz="1600" dirty="0">
              <a:solidFill>
                <a:schemeClr val="bg1"/>
              </a:solidFill>
              <a:cs typeface="Arial"/>
            </a:endParaRPr>
          </a:p>
          <a:p>
            <a:pPr marL="164592" indent="-164592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AU" sz="1600" dirty="0">
                <a:solidFill>
                  <a:schemeClr val="bg1"/>
                </a:solidFill>
                <a:cs typeface="Arial"/>
              </a:rPr>
              <a:t>How to get help if you have a negative or harmful online experience </a:t>
            </a:r>
          </a:p>
          <a:p>
            <a:pPr fontAlgn="base">
              <a:spcAft>
                <a:spcPts val="200"/>
              </a:spcAft>
            </a:pPr>
            <a:r>
              <a:rPr lang="en-AU" sz="1800" b="1" dirty="0">
                <a:solidFill>
                  <a:srgbClr val="D6C8A7"/>
                </a:solidFill>
              </a:rPr>
              <a:t>Coming soon </a:t>
            </a:r>
            <a:endParaRPr lang="en-AU" sz="1800" b="1" dirty="0">
              <a:solidFill>
                <a:srgbClr val="D6C8A7"/>
              </a:solidFill>
              <a:cs typeface="Arial"/>
            </a:endParaRPr>
          </a:p>
          <a:p>
            <a:pPr marL="164592" indent="-164592" fontAlgn="base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AU" sz="1600" dirty="0">
                <a:solidFill>
                  <a:schemeClr val="bg1"/>
                </a:solidFill>
              </a:rPr>
              <a:t>New information to support young people to better understand: </a:t>
            </a:r>
          </a:p>
          <a:p>
            <a:pPr marL="560070" indent="-194310" fontAlgn="base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AU" sz="1600" dirty="0">
                <a:solidFill>
                  <a:schemeClr val="bg1"/>
                </a:solidFill>
              </a:rPr>
              <a:t>the pressures of social media, including being in a logged-out state </a:t>
            </a:r>
          </a:p>
          <a:p>
            <a:pPr marL="560070" indent="-194310" fontAlgn="base"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n-AU" sz="1600" dirty="0">
                <a:solidFill>
                  <a:schemeClr val="bg1"/>
                </a:solidFill>
              </a:rPr>
              <a:t>echo chambers and their risks and impacts </a:t>
            </a:r>
          </a:p>
          <a:p>
            <a:pPr marL="164592" indent="-164592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AU" sz="1600" dirty="0">
                <a:solidFill>
                  <a:schemeClr val="bg1"/>
                </a:solidFill>
              </a:rPr>
              <a:t>New information and actionable advice for neurodivergent young people </a:t>
            </a:r>
          </a:p>
          <a:p>
            <a:pPr fontAlgn="base">
              <a:spcAft>
                <a:spcPts val="200"/>
              </a:spcAft>
            </a:pPr>
            <a:r>
              <a:rPr lang="en-AU" sz="1800" b="1" dirty="0">
                <a:solidFill>
                  <a:srgbClr val="D6C8A7"/>
                </a:solidFill>
              </a:rPr>
              <a:t>Coming end of 2025 </a:t>
            </a:r>
            <a:endParaRPr lang="en-AU" sz="1800" b="1" dirty="0">
              <a:solidFill>
                <a:srgbClr val="D6C8A7"/>
              </a:solidFill>
              <a:cs typeface="Arial"/>
            </a:endParaRPr>
          </a:p>
          <a:p>
            <a:pPr marL="164592" indent="-164592" fontAlgn="base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AU" sz="1600" dirty="0">
                <a:solidFill>
                  <a:schemeClr val="bg1"/>
                </a:solidFill>
              </a:rPr>
              <a:t>Media literacy information that fosters ethical reflection and responsible engagement with digital media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665DF8C-3C5D-F1C5-19A7-DFB5212DFEB8}"/>
              </a:ext>
            </a:extLst>
          </p:cNvPr>
          <p:cNvGrpSpPr/>
          <p:nvPr userDrawn="1"/>
        </p:nvGrpSpPr>
        <p:grpSpPr>
          <a:xfrm>
            <a:off x="7698005" y="5253351"/>
            <a:ext cx="3660285" cy="620829"/>
            <a:chOff x="3942625" y="3437625"/>
            <a:chExt cx="2453084" cy="564390"/>
          </a:xfrm>
        </p:grpSpPr>
        <p:sp>
          <p:nvSpPr>
            <p:cNvPr id="21" name="Rounded Rectangle 3">
              <a:extLst>
                <a:ext uri="{FF2B5EF4-FFF2-40B4-BE49-F238E27FC236}">
                  <a16:creationId xmlns:a16="http://schemas.microsoft.com/office/drawing/2014/main" id="{BEFA5A29-CB25-C50D-1D59-CFCF39A7E40B}"/>
                </a:ext>
              </a:extLst>
            </p:cNvPr>
            <p:cNvSpPr/>
            <p:nvPr/>
          </p:nvSpPr>
          <p:spPr>
            <a:xfrm>
              <a:off x="3942626" y="3437625"/>
              <a:ext cx="2453083" cy="564390"/>
            </a:xfrm>
            <a:prstGeom prst="roundRect">
              <a:avLst>
                <a:gd name="adj" fmla="val 33564"/>
              </a:avLst>
            </a:prstGeom>
            <a:solidFill>
              <a:srgbClr val="4E6DA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/>
            </a:p>
          </p:txBody>
        </p:sp>
        <p:sp>
          <p:nvSpPr>
            <p:cNvPr id="22" name="TextBox 21">
              <a:hlinkClick r:id="rId4"/>
              <a:extLst>
                <a:ext uri="{FF2B5EF4-FFF2-40B4-BE49-F238E27FC236}">
                  <a16:creationId xmlns:a16="http://schemas.microsoft.com/office/drawing/2014/main" id="{3A0F343B-5CEF-5982-7160-57D53D5DF700}"/>
                </a:ext>
              </a:extLst>
            </p:cNvPr>
            <p:cNvSpPr txBox="1"/>
            <p:nvPr/>
          </p:nvSpPr>
          <p:spPr>
            <a:xfrm>
              <a:off x="3942625" y="3565717"/>
              <a:ext cx="2453083" cy="290955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algn="ctr"/>
              <a:r>
                <a:rPr lang="en-AU" sz="205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Access resources online</a:t>
              </a:r>
              <a:endParaRPr lang="en-US" sz="2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6" name="Graphic 25">
            <a:extLst>
              <a:ext uri="{FF2B5EF4-FFF2-40B4-BE49-F238E27FC236}">
                <a16:creationId xmlns:a16="http://schemas.microsoft.com/office/drawing/2014/main" id="{408DC39C-DAC0-9486-0F1C-86A439F5948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11969" y="5628347"/>
            <a:ext cx="554248" cy="499323"/>
          </a:xfrm>
          <a:prstGeom prst="rect">
            <a:avLst/>
          </a:prstGeom>
        </p:spPr>
      </p:pic>
      <p:sp>
        <p:nvSpPr>
          <p:cNvPr id="27" name="Freeform 26">
            <a:extLst>
              <a:ext uri="{FF2B5EF4-FFF2-40B4-BE49-F238E27FC236}">
                <a16:creationId xmlns:a16="http://schemas.microsoft.com/office/drawing/2014/main" id="{46446DC9-C52D-0DAC-6FDE-BC3E5276DDDD}"/>
              </a:ext>
            </a:extLst>
          </p:cNvPr>
          <p:cNvSpPr/>
          <p:nvPr userDrawn="1"/>
        </p:nvSpPr>
        <p:spPr>
          <a:xfrm rot="17592749" flipH="1">
            <a:off x="9750065" y="-1783930"/>
            <a:ext cx="1726804" cy="4102181"/>
          </a:xfrm>
          <a:custGeom>
            <a:avLst/>
            <a:gdLst>
              <a:gd name="connsiteX0" fmla="*/ 0 w 1198466"/>
              <a:gd name="connsiteY0" fmla="*/ 2357099 h 2847066"/>
              <a:gd name="connsiteX1" fmla="*/ 1010862 w 1198466"/>
              <a:gd name="connsiteY1" fmla="*/ 0 h 2847066"/>
              <a:gd name="connsiteX2" fmla="*/ 1031664 w 1198466"/>
              <a:gd name="connsiteY2" fmla="*/ 21163 h 2847066"/>
              <a:gd name="connsiteX3" fmla="*/ 1198414 w 1198466"/>
              <a:gd name="connsiteY3" fmla="*/ 468334 h 2847066"/>
              <a:gd name="connsiteX4" fmla="*/ 836846 w 1198466"/>
              <a:gd name="connsiteY4" fmla="*/ 1493446 h 2847066"/>
              <a:gd name="connsiteX5" fmla="*/ 1115088 w 1198466"/>
              <a:gd name="connsiteY5" fmla="*/ 2722277 h 2847066"/>
              <a:gd name="connsiteX6" fmla="*/ 1142491 w 1198466"/>
              <a:gd name="connsiteY6" fmla="*/ 2847066 h 2847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8466" h="2847066">
                <a:moveTo>
                  <a:pt x="0" y="2357099"/>
                </a:moveTo>
                <a:lnTo>
                  <a:pt x="1010862" y="0"/>
                </a:lnTo>
                <a:lnTo>
                  <a:pt x="1031664" y="21163"/>
                </a:lnTo>
                <a:cubicBezTo>
                  <a:pt x="1136461" y="146427"/>
                  <a:pt x="1200566" y="304747"/>
                  <a:pt x="1198414" y="468334"/>
                </a:cubicBezTo>
                <a:cubicBezTo>
                  <a:pt x="1193595" y="833180"/>
                  <a:pt x="902608" y="1134541"/>
                  <a:pt x="836846" y="1493446"/>
                </a:cubicBezTo>
                <a:cubicBezTo>
                  <a:pt x="760233" y="1911489"/>
                  <a:pt x="996780" y="2314069"/>
                  <a:pt x="1115088" y="2722277"/>
                </a:cubicBezTo>
                <a:lnTo>
                  <a:pt x="1142491" y="2847066"/>
                </a:lnTo>
                <a:close/>
              </a:path>
            </a:pathLst>
          </a:custGeom>
          <a:solidFill>
            <a:schemeClr val="tx2"/>
          </a:solidFill>
          <a:ln w="4402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7B7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247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ark-Navy_SUB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B256674-F8F9-1519-E35E-1B88659279B7}"/>
              </a:ext>
            </a:extLst>
          </p:cNvPr>
          <p:cNvGrpSpPr/>
          <p:nvPr userDrawn="1"/>
        </p:nvGrpSpPr>
        <p:grpSpPr>
          <a:xfrm>
            <a:off x="0" y="6196682"/>
            <a:ext cx="12192000" cy="661567"/>
            <a:chOff x="0" y="6196682"/>
            <a:chExt cx="12192000" cy="661567"/>
          </a:xfrm>
        </p:grpSpPr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EF07CD6D-7892-BA31-007B-FAFF3DB6DBF8}"/>
                </a:ext>
              </a:extLst>
            </p:cNvPr>
            <p:cNvSpPr/>
            <p:nvPr/>
          </p:nvSpPr>
          <p:spPr>
            <a:xfrm>
              <a:off x="0" y="6215523"/>
              <a:ext cx="1104907" cy="232709"/>
            </a:xfrm>
            <a:custGeom>
              <a:avLst/>
              <a:gdLst>
                <a:gd name="connsiteX0" fmla="*/ 330163 w 1104907"/>
                <a:gd name="connsiteY0" fmla="*/ 0 h 232709"/>
                <a:gd name="connsiteX1" fmla="*/ 1104908 w 1104907"/>
                <a:gd name="connsiteY1" fmla="*/ 85722 h 232709"/>
                <a:gd name="connsiteX2" fmla="*/ 757328 w 1104907"/>
                <a:gd name="connsiteY2" fmla="*/ 124028 h 232709"/>
                <a:gd name="connsiteX3" fmla="*/ 0 w 1104907"/>
                <a:gd name="connsiteY3" fmla="*/ 232709 h 232709"/>
                <a:gd name="connsiteX4" fmla="*/ 0 w 1104907"/>
                <a:gd name="connsiteY4" fmla="*/ 0 h 232709"/>
                <a:gd name="connsiteX5" fmla="*/ 330163 w 1104907"/>
                <a:gd name="connsiteY5" fmla="*/ 0 h 232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4907" h="232709">
                  <a:moveTo>
                    <a:pt x="330163" y="0"/>
                  </a:moveTo>
                  <a:lnTo>
                    <a:pt x="1104908" y="85722"/>
                  </a:lnTo>
                  <a:cubicBezTo>
                    <a:pt x="993921" y="95205"/>
                    <a:pt x="871111" y="110927"/>
                    <a:pt x="757328" y="124028"/>
                  </a:cubicBezTo>
                  <a:cubicBezTo>
                    <a:pt x="503826" y="153226"/>
                    <a:pt x="253248" y="203262"/>
                    <a:pt x="0" y="232709"/>
                  </a:cubicBezTo>
                  <a:lnTo>
                    <a:pt x="0" y="0"/>
                  </a:lnTo>
                  <a:lnTo>
                    <a:pt x="330163" y="0"/>
                  </a:lnTo>
                  <a:close/>
                </a:path>
              </a:pathLst>
            </a:custGeom>
            <a:solidFill>
              <a:srgbClr val="D6C8A7"/>
            </a:solidFill>
            <a:ln w="127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1B6A2FB8-B746-3E10-90E6-306887EABA17}"/>
                </a:ext>
              </a:extLst>
            </p:cNvPr>
            <p:cNvSpPr/>
            <p:nvPr/>
          </p:nvSpPr>
          <p:spPr>
            <a:xfrm>
              <a:off x="6102229" y="6259241"/>
              <a:ext cx="4927653" cy="493319"/>
            </a:xfrm>
            <a:custGeom>
              <a:avLst/>
              <a:gdLst>
                <a:gd name="connsiteX0" fmla="*/ 4927654 w 4927653"/>
                <a:gd name="connsiteY0" fmla="*/ 42003 h 493319"/>
                <a:gd name="connsiteX1" fmla="*/ 2988757 w 4927653"/>
                <a:gd name="connsiteY1" fmla="*/ 383019 h 493319"/>
                <a:gd name="connsiteX2" fmla="*/ 0 w 4927653"/>
                <a:gd name="connsiteY2" fmla="*/ 434053 h 493319"/>
                <a:gd name="connsiteX3" fmla="*/ 1963942 w 4927653"/>
                <a:gd name="connsiteY3" fmla="*/ 154053 h 493319"/>
                <a:gd name="connsiteX4" fmla="*/ 4337504 w 4927653"/>
                <a:gd name="connsiteY4" fmla="*/ 4820 h 493319"/>
                <a:gd name="connsiteX5" fmla="*/ 4927526 w 4927653"/>
                <a:gd name="connsiteY5" fmla="*/ 42128 h 49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27653" h="493319">
                  <a:moveTo>
                    <a:pt x="4927654" y="42003"/>
                  </a:moveTo>
                  <a:lnTo>
                    <a:pt x="2988757" y="383019"/>
                  </a:lnTo>
                  <a:cubicBezTo>
                    <a:pt x="2023821" y="519899"/>
                    <a:pt x="971038" y="520274"/>
                    <a:pt x="0" y="434053"/>
                  </a:cubicBezTo>
                  <a:lnTo>
                    <a:pt x="1963942" y="154053"/>
                  </a:lnTo>
                  <a:cubicBezTo>
                    <a:pt x="2749874" y="58474"/>
                    <a:pt x="3542546" y="-20635"/>
                    <a:pt x="4337504" y="4820"/>
                  </a:cubicBezTo>
                  <a:cubicBezTo>
                    <a:pt x="4532780" y="11059"/>
                    <a:pt x="4732378" y="44998"/>
                    <a:pt x="4927526" y="42128"/>
                  </a:cubicBezTo>
                  <a:close/>
                </a:path>
              </a:pathLst>
            </a:custGeom>
            <a:solidFill>
              <a:srgbClr val="D6C8A7"/>
            </a:solidFill>
            <a:ln w="127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9095798-A55F-5538-E7E0-4C9E2B9F9D3D}"/>
                </a:ext>
              </a:extLst>
            </p:cNvPr>
            <p:cNvSpPr/>
            <p:nvPr/>
          </p:nvSpPr>
          <p:spPr>
            <a:xfrm>
              <a:off x="0" y="6196682"/>
              <a:ext cx="12192000" cy="661567"/>
            </a:xfrm>
            <a:custGeom>
              <a:avLst/>
              <a:gdLst>
                <a:gd name="connsiteX0" fmla="*/ 11988843 w 12192000"/>
                <a:gd name="connsiteY0" fmla="*/ 0 h 661567"/>
                <a:gd name="connsiteX1" fmla="*/ 12192000 w 12192000"/>
                <a:gd name="connsiteY1" fmla="*/ 0 h 661567"/>
                <a:gd name="connsiteX2" fmla="*/ 12192000 w 12192000"/>
                <a:gd name="connsiteY2" fmla="*/ 661568 h 661567"/>
                <a:gd name="connsiteX3" fmla="*/ 0 w 12192000"/>
                <a:gd name="connsiteY3" fmla="*/ 661568 h 661567"/>
                <a:gd name="connsiteX4" fmla="*/ 0 w 12192000"/>
                <a:gd name="connsiteY4" fmla="*/ 232709 h 661567"/>
                <a:gd name="connsiteX5" fmla="*/ 3054230 w 12192000"/>
                <a:gd name="connsiteY5" fmla="*/ 85847 h 661567"/>
                <a:gd name="connsiteX6" fmla="*/ 6216522 w 12192000"/>
                <a:gd name="connsiteY6" fmla="*/ 477896 h 661567"/>
                <a:gd name="connsiteX7" fmla="*/ 8591482 w 12192000"/>
                <a:gd name="connsiteY7" fmla="*/ 489874 h 661567"/>
                <a:gd name="connsiteX8" fmla="*/ 11988843 w 12192000"/>
                <a:gd name="connsiteY8" fmla="*/ 0 h 661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0" h="661567">
                  <a:moveTo>
                    <a:pt x="11988843" y="0"/>
                  </a:moveTo>
                  <a:lnTo>
                    <a:pt x="12192000" y="0"/>
                  </a:lnTo>
                  <a:lnTo>
                    <a:pt x="12192000" y="661568"/>
                  </a:lnTo>
                  <a:lnTo>
                    <a:pt x="0" y="661568"/>
                  </a:lnTo>
                  <a:lnTo>
                    <a:pt x="0" y="232709"/>
                  </a:lnTo>
                  <a:cubicBezTo>
                    <a:pt x="1003838" y="53155"/>
                    <a:pt x="2035772" y="6239"/>
                    <a:pt x="3054230" y="85847"/>
                  </a:cubicBezTo>
                  <a:cubicBezTo>
                    <a:pt x="4115785" y="168823"/>
                    <a:pt x="5157890" y="398538"/>
                    <a:pt x="6216522" y="477896"/>
                  </a:cubicBezTo>
                  <a:cubicBezTo>
                    <a:pt x="6983766" y="535418"/>
                    <a:pt x="7825256" y="564990"/>
                    <a:pt x="8591482" y="489874"/>
                  </a:cubicBezTo>
                  <a:cubicBezTo>
                    <a:pt x="9730462" y="378324"/>
                    <a:pt x="10843888" y="38930"/>
                    <a:pt x="11988843" y="0"/>
                  </a:cubicBezTo>
                  <a:close/>
                </a:path>
              </a:pathLst>
            </a:custGeom>
            <a:solidFill>
              <a:schemeClr val="accent4"/>
            </a:solidFill>
            <a:ln w="127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CFDD0E30-9365-FF5C-6DDD-224802F33E40}"/>
              </a:ext>
            </a:extLst>
          </p:cNvPr>
          <p:cNvSpPr txBox="1">
            <a:spLocks/>
          </p:cNvSpPr>
          <p:nvPr userDrawn="1"/>
        </p:nvSpPr>
        <p:spPr>
          <a:xfrm>
            <a:off x="10972800" y="6400800"/>
            <a:ext cx="755404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D0ACC0C-4F01-0A49-BF06-1B30FCD8A695}" type="slidenum">
              <a:rPr lang="en-AU" sz="900" b="1" smtClean="0">
                <a:solidFill>
                  <a:schemeClr val="accent5"/>
                </a:solidFill>
              </a:rPr>
              <a:t>‹#›</a:t>
            </a:fld>
            <a:endParaRPr lang="en-AU" sz="900" b="1">
              <a:solidFill>
                <a:schemeClr val="accent5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1E222B-BE94-B9CD-65DE-6803333A523A}"/>
              </a:ext>
            </a:extLst>
          </p:cNvPr>
          <p:cNvSpPr txBox="1"/>
          <p:nvPr userDrawn="1"/>
        </p:nvSpPr>
        <p:spPr>
          <a:xfrm>
            <a:off x="626652" y="569563"/>
            <a:ext cx="7701901" cy="123110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800"/>
              </a:lnSpc>
            </a:pPr>
            <a:r>
              <a:rPr lang="en-AU" sz="4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and resources for </a:t>
            </a:r>
            <a:r>
              <a:rPr lang="en-AU" sz="4500" b="1">
                <a:solidFill>
                  <a:srgbClr val="F7B7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educators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979D24-CF21-E8F2-6755-5AA3A0BC7D95}"/>
              </a:ext>
            </a:extLst>
          </p:cNvPr>
          <p:cNvSpPr txBox="1"/>
          <p:nvPr userDrawn="1"/>
        </p:nvSpPr>
        <p:spPr>
          <a:xfrm>
            <a:off x="626654" y="1959941"/>
            <a:ext cx="5929646" cy="379591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fontAlgn="base">
              <a:spcAft>
                <a:spcPts val="400"/>
              </a:spcAft>
            </a:pPr>
            <a:r>
              <a:rPr lang="en-AU" sz="2000" b="1" dirty="0">
                <a:solidFill>
                  <a:srgbClr val="D6C8A7"/>
                </a:solidFill>
              </a:rPr>
              <a:t>Available now </a:t>
            </a:r>
          </a:p>
          <a:p>
            <a:pPr marL="164465" indent="-164465" fontAlgn="base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AU" sz="1700" dirty="0">
                <a:solidFill>
                  <a:schemeClr val="bg1"/>
                </a:solidFill>
              </a:rPr>
              <a:t>FAQs for educators</a:t>
            </a:r>
            <a:endParaRPr lang="en-AU" sz="1700" dirty="0">
              <a:solidFill>
                <a:schemeClr val="bg1"/>
              </a:solidFill>
              <a:cs typeface="Arial"/>
            </a:endParaRPr>
          </a:p>
          <a:p>
            <a:pPr marL="164465" indent="-164465" fontAlgn="base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AU" sz="1700" dirty="0">
                <a:solidFill>
                  <a:schemeClr val="bg1"/>
                </a:solidFill>
              </a:rPr>
              <a:t>Poster for educators explaining use of social media services in school contexts </a:t>
            </a:r>
            <a:endParaRPr lang="en-AU" sz="1700" dirty="0">
              <a:solidFill>
                <a:schemeClr val="bg1"/>
              </a:solidFill>
              <a:cs typeface="Arial"/>
            </a:endParaRPr>
          </a:p>
          <a:p>
            <a:pPr marL="164465" indent="-164465" fontAlgn="base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AU" sz="1700" dirty="0">
                <a:solidFill>
                  <a:schemeClr val="bg1"/>
                </a:solidFill>
              </a:rPr>
              <a:t>Educator kit of downloadable assets to help prepare institutions and their communities for 10 December</a:t>
            </a:r>
            <a:endParaRPr lang="en-AU" sz="1700" dirty="0">
              <a:solidFill>
                <a:schemeClr val="bg1"/>
              </a:solidFill>
              <a:cs typeface="Arial"/>
            </a:endParaRPr>
          </a:p>
          <a:p>
            <a:pPr marL="164465" indent="-164465" fontAlgn="base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AU" sz="1700" dirty="0">
                <a:solidFill>
                  <a:schemeClr val="bg1"/>
                </a:solidFill>
              </a:rPr>
              <a:t>Primary and secondary school classroom technology agreement </a:t>
            </a:r>
            <a:endParaRPr lang="en-AU" sz="1700" dirty="0">
              <a:solidFill>
                <a:schemeClr val="bg1"/>
              </a:solidFill>
              <a:cs typeface="Arial" panose="020B0604020202020204"/>
            </a:endParaRPr>
          </a:p>
          <a:p>
            <a:pPr marL="164465" indent="-164465" fontAlgn="base"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AU" sz="1700" dirty="0">
                <a:solidFill>
                  <a:schemeClr val="bg1"/>
                </a:solidFill>
              </a:rPr>
              <a:t>Live webinar registrations</a:t>
            </a:r>
            <a:endParaRPr lang="en-AU" sz="1700" dirty="0">
              <a:solidFill>
                <a:schemeClr val="bg1"/>
              </a:solidFill>
              <a:cs typeface="Arial" panose="020B0604020202020204"/>
            </a:endParaRPr>
          </a:p>
          <a:p>
            <a:pPr fontAlgn="base">
              <a:spcAft>
                <a:spcPts val="400"/>
              </a:spcAft>
            </a:pPr>
            <a:r>
              <a:rPr lang="en-AU" sz="2000" b="1" dirty="0">
                <a:solidFill>
                  <a:srgbClr val="D6C8A7"/>
                </a:solidFill>
              </a:rPr>
              <a:t>Coming end of 2025 </a:t>
            </a:r>
            <a:endParaRPr lang="en-AU" sz="2000" b="1" dirty="0">
              <a:solidFill>
                <a:srgbClr val="D6C8A7"/>
              </a:solidFill>
              <a:cs typeface="Arial"/>
            </a:endParaRPr>
          </a:p>
          <a:p>
            <a:pPr marL="164465" indent="-164465" fontAlgn="base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AU" sz="1700" dirty="0">
                <a:solidFill>
                  <a:schemeClr val="bg1"/>
                </a:solidFill>
              </a:rPr>
              <a:t>Digital literacy pack for educators </a:t>
            </a:r>
            <a:endParaRPr lang="en-AU" sz="1700" dirty="0">
              <a:solidFill>
                <a:schemeClr val="bg1"/>
              </a:solidFill>
              <a:cs typeface="Arial" panose="020B0604020202020204"/>
            </a:endParaRPr>
          </a:p>
          <a:p>
            <a:pPr marL="164465" indent="-164465" fontAlgn="base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AU" sz="1700" dirty="0">
                <a:solidFill>
                  <a:schemeClr val="bg1"/>
                </a:solidFill>
              </a:rPr>
              <a:t>Digital literacy pack resource table </a:t>
            </a:r>
            <a:endParaRPr lang="en-AU" sz="1700" dirty="0">
              <a:solidFill>
                <a:schemeClr val="bg1"/>
              </a:solidFill>
              <a:cs typeface="Arial" panose="020B0604020202020204"/>
            </a:endParaRPr>
          </a:p>
        </p:txBody>
      </p:sp>
      <p:sp>
        <p:nvSpPr>
          <p:cNvPr id="7" name="Graphic 14">
            <a:extLst>
              <a:ext uri="{FF2B5EF4-FFF2-40B4-BE49-F238E27FC236}">
                <a16:creationId xmlns:a16="http://schemas.microsoft.com/office/drawing/2014/main" id="{06970B37-D761-88FE-1C24-05FBEDF82EBA}"/>
              </a:ext>
            </a:extLst>
          </p:cNvPr>
          <p:cNvSpPr/>
          <p:nvPr userDrawn="1"/>
        </p:nvSpPr>
        <p:spPr>
          <a:xfrm rot="18088121">
            <a:off x="7322858" y="1692323"/>
            <a:ext cx="3684099" cy="3633616"/>
          </a:xfrm>
          <a:custGeom>
            <a:avLst/>
            <a:gdLst>
              <a:gd name="connsiteX0" fmla="*/ 3088616 w 4226044"/>
              <a:gd name="connsiteY0" fmla="*/ 4323863 h 4393187"/>
              <a:gd name="connsiteX1" fmla="*/ 3476310 w 4226044"/>
              <a:gd name="connsiteY1" fmla="*/ 4392862 h 4393187"/>
              <a:gd name="connsiteX2" fmla="*/ 3971966 w 4226044"/>
              <a:gd name="connsiteY2" fmla="*/ 4257287 h 4393187"/>
              <a:gd name="connsiteX3" fmla="*/ 4190730 w 4226044"/>
              <a:gd name="connsiteY3" fmla="*/ 3825872 h 4393187"/>
              <a:gd name="connsiteX4" fmla="*/ 4132358 w 4226044"/>
              <a:gd name="connsiteY4" fmla="*/ 3336088 h 4393187"/>
              <a:gd name="connsiteX5" fmla="*/ 3819572 w 4226044"/>
              <a:gd name="connsiteY5" fmla="*/ 1953318 h 4393187"/>
              <a:gd name="connsiteX6" fmla="*/ 4226029 w 4226044"/>
              <a:gd name="connsiteY6" fmla="*/ 799788 h 4393187"/>
              <a:gd name="connsiteX7" fmla="*/ 3576656 w 4226044"/>
              <a:gd name="connsiteY7" fmla="*/ 16587 h 4393187"/>
              <a:gd name="connsiteX8" fmla="*/ 2281525 w 4226044"/>
              <a:gd name="connsiteY8" fmla="*/ 289125 h 4393187"/>
              <a:gd name="connsiteX9" fmla="*/ 1297061 w 4226044"/>
              <a:gd name="connsiteY9" fmla="*/ 323815 h 4393187"/>
              <a:gd name="connsiteX10" fmla="*/ 365021 w 4226044"/>
              <a:gd name="connsiteY10" fmla="*/ 586699 h 4393187"/>
              <a:gd name="connsiteX11" fmla="*/ 82334 w 4226044"/>
              <a:gd name="connsiteY11" fmla="*/ 1903394 h 4393187"/>
              <a:gd name="connsiteX12" fmla="*/ 973172 w 4226044"/>
              <a:gd name="connsiteY12" fmla="*/ 3008036 h 4393187"/>
              <a:gd name="connsiteX13" fmla="*/ 1390465 w 4226044"/>
              <a:gd name="connsiteY13" fmla="*/ 3322693 h 4393187"/>
              <a:gd name="connsiteX14" fmla="*/ 2235311 w 4226044"/>
              <a:gd name="connsiteY14" fmla="*/ 3863031 h 4393187"/>
              <a:gd name="connsiteX15" fmla="*/ 3044591 w 4226044"/>
              <a:gd name="connsiteY15" fmla="*/ 4308822 h 4393187"/>
              <a:gd name="connsiteX16" fmla="*/ 3088626 w 4226044"/>
              <a:gd name="connsiteY16" fmla="*/ 4323853 h 439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26044" h="4393187">
                <a:moveTo>
                  <a:pt x="3088616" y="4323863"/>
                </a:moveTo>
                <a:cubicBezTo>
                  <a:pt x="3212748" y="4364352"/>
                  <a:pt x="3341456" y="4389815"/>
                  <a:pt x="3476310" y="4392862"/>
                </a:cubicBezTo>
                <a:cubicBezTo>
                  <a:pt x="3651197" y="4396827"/>
                  <a:pt x="3831670" y="4369843"/>
                  <a:pt x="3971966" y="4257287"/>
                </a:cubicBezTo>
                <a:cubicBezTo>
                  <a:pt x="4101006" y="4153786"/>
                  <a:pt x="4172531" y="3990369"/>
                  <a:pt x="4190730" y="3825872"/>
                </a:cubicBezTo>
                <a:cubicBezTo>
                  <a:pt x="4208929" y="3661375"/>
                  <a:pt x="4178379" y="3495050"/>
                  <a:pt x="4132358" y="3336088"/>
                </a:cubicBezTo>
                <a:cubicBezTo>
                  <a:pt x="3999362" y="2876742"/>
                  <a:pt x="3733448" y="2423730"/>
                  <a:pt x="3819572" y="1953318"/>
                </a:cubicBezTo>
                <a:cubicBezTo>
                  <a:pt x="3893498" y="1549452"/>
                  <a:pt x="4220612" y="1210339"/>
                  <a:pt x="4226029" y="799788"/>
                </a:cubicBezTo>
                <a:cubicBezTo>
                  <a:pt x="4230868" y="431628"/>
                  <a:pt x="3937776" y="87177"/>
                  <a:pt x="3576656" y="16587"/>
                </a:cubicBezTo>
                <a:cubicBezTo>
                  <a:pt x="3139104" y="-68975"/>
                  <a:pt x="2718533" y="200828"/>
                  <a:pt x="2281525" y="289125"/>
                </a:cubicBezTo>
                <a:cubicBezTo>
                  <a:pt x="1959037" y="354249"/>
                  <a:pt x="1626026" y="319424"/>
                  <a:pt x="1297061" y="323815"/>
                </a:cubicBezTo>
                <a:cubicBezTo>
                  <a:pt x="968096" y="328206"/>
                  <a:pt x="620976" y="379870"/>
                  <a:pt x="365021" y="586699"/>
                </a:cubicBezTo>
                <a:cubicBezTo>
                  <a:pt x="-7578" y="887733"/>
                  <a:pt x="-81406" y="1453078"/>
                  <a:pt x="82334" y="1903394"/>
                </a:cubicBezTo>
                <a:cubicBezTo>
                  <a:pt x="246074" y="2353710"/>
                  <a:pt x="600429" y="2707270"/>
                  <a:pt x="973172" y="3008036"/>
                </a:cubicBezTo>
                <a:cubicBezTo>
                  <a:pt x="1108778" y="3117469"/>
                  <a:pt x="1247876" y="3222353"/>
                  <a:pt x="1390465" y="3322693"/>
                </a:cubicBezTo>
                <a:cubicBezTo>
                  <a:pt x="1663826" y="3516057"/>
                  <a:pt x="1952540" y="3684340"/>
                  <a:pt x="2235311" y="3863031"/>
                </a:cubicBezTo>
                <a:cubicBezTo>
                  <a:pt x="2495540" y="4027438"/>
                  <a:pt x="2752525" y="4204910"/>
                  <a:pt x="3044591" y="4308822"/>
                </a:cubicBezTo>
                <a:cubicBezTo>
                  <a:pt x="3059215" y="4314021"/>
                  <a:pt x="3073893" y="4319031"/>
                  <a:pt x="3088626" y="4323853"/>
                </a:cubicBezTo>
              </a:path>
            </a:pathLst>
          </a:custGeom>
          <a:solidFill>
            <a:srgbClr val="F7B7CC"/>
          </a:solidFill>
          <a:ln w="49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D6C8A7"/>
              </a:solidFill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226900AD-0D40-B2F4-0DC7-C249D0C0BE57}"/>
              </a:ext>
            </a:extLst>
          </p:cNvPr>
          <p:cNvSpPr/>
          <p:nvPr userDrawn="1"/>
        </p:nvSpPr>
        <p:spPr>
          <a:xfrm rot="17592749" flipH="1">
            <a:off x="9750065" y="-1783930"/>
            <a:ext cx="1726804" cy="4102181"/>
          </a:xfrm>
          <a:custGeom>
            <a:avLst/>
            <a:gdLst>
              <a:gd name="connsiteX0" fmla="*/ 0 w 1198466"/>
              <a:gd name="connsiteY0" fmla="*/ 2357099 h 2847066"/>
              <a:gd name="connsiteX1" fmla="*/ 1010862 w 1198466"/>
              <a:gd name="connsiteY1" fmla="*/ 0 h 2847066"/>
              <a:gd name="connsiteX2" fmla="*/ 1031664 w 1198466"/>
              <a:gd name="connsiteY2" fmla="*/ 21163 h 2847066"/>
              <a:gd name="connsiteX3" fmla="*/ 1198414 w 1198466"/>
              <a:gd name="connsiteY3" fmla="*/ 468334 h 2847066"/>
              <a:gd name="connsiteX4" fmla="*/ 836846 w 1198466"/>
              <a:gd name="connsiteY4" fmla="*/ 1493446 h 2847066"/>
              <a:gd name="connsiteX5" fmla="*/ 1115088 w 1198466"/>
              <a:gd name="connsiteY5" fmla="*/ 2722277 h 2847066"/>
              <a:gd name="connsiteX6" fmla="*/ 1142491 w 1198466"/>
              <a:gd name="connsiteY6" fmla="*/ 2847066 h 2847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8466" h="2847066">
                <a:moveTo>
                  <a:pt x="0" y="2357099"/>
                </a:moveTo>
                <a:lnTo>
                  <a:pt x="1010862" y="0"/>
                </a:lnTo>
                <a:lnTo>
                  <a:pt x="1031664" y="21163"/>
                </a:lnTo>
                <a:cubicBezTo>
                  <a:pt x="1136461" y="146427"/>
                  <a:pt x="1200566" y="304747"/>
                  <a:pt x="1198414" y="468334"/>
                </a:cubicBezTo>
                <a:cubicBezTo>
                  <a:pt x="1193595" y="833180"/>
                  <a:pt x="902608" y="1134541"/>
                  <a:pt x="836846" y="1493446"/>
                </a:cubicBezTo>
                <a:cubicBezTo>
                  <a:pt x="760233" y="1911489"/>
                  <a:pt x="996780" y="2314069"/>
                  <a:pt x="1115088" y="2722277"/>
                </a:cubicBezTo>
                <a:lnTo>
                  <a:pt x="1142491" y="2847066"/>
                </a:lnTo>
                <a:close/>
              </a:path>
            </a:pathLst>
          </a:custGeom>
          <a:solidFill>
            <a:schemeClr val="tx2"/>
          </a:solidFill>
          <a:ln w="4402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7B7CC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054C246-83A3-F61E-E4A7-30B86EA1F099}"/>
              </a:ext>
            </a:extLst>
          </p:cNvPr>
          <p:cNvGrpSpPr/>
          <p:nvPr userDrawn="1"/>
        </p:nvGrpSpPr>
        <p:grpSpPr>
          <a:xfrm>
            <a:off x="7510718" y="5253351"/>
            <a:ext cx="3660285" cy="620829"/>
            <a:chOff x="3942625" y="3437625"/>
            <a:chExt cx="2453084" cy="564390"/>
          </a:xfrm>
        </p:grpSpPr>
        <p:sp>
          <p:nvSpPr>
            <p:cNvPr id="12" name="Rounded Rectangle 3">
              <a:hlinkClick r:id="rId2"/>
              <a:extLst>
                <a:ext uri="{FF2B5EF4-FFF2-40B4-BE49-F238E27FC236}">
                  <a16:creationId xmlns:a16="http://schemas.microsoft.com/office/drawing/2014/main" id="{14D3493B-17EB-9ED2-AF91-F09539414486}"/>
                </a:ext>
              </a:extLst>
            </p:cNvPr>
            <p:cNvSpPr/>
            <p:nvPr/>
          </p:nvSpPr>
          <p:spPr>
            <a:xfrm>
              <a:off x="3942626" y="3437625"/>
              <a:ext cx="2453083" cy="564390"/>
            </a:xfrm>
            <a:prstGeom prst="roundRect">
              <a:avLst>
                <a:gd name="adj" fmla="val 33564"/>
              </a:avLst>
            </a:prstGeom>
            <a:solidFill>
              <a:srgbClr val="4E6DA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0478DD6-B55C-1F52-D98D-7EBB397BD7ED}"/>
                </a:ext>
              </a:extLst>
            </p:cNvPr>
            <p:cNvSpPr txBox="1"/>
            <p:nvPr/>
          </p:nvSpPr>
          <p:spPr>
            <a:xfrm>
              <a:off x="3942625" y="3565717"/>
              <a:ext cx="2453083" cy="290955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algn="ctr"/>
              <a:r>
                <a:rPr lang="en-AU" sz="205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Access resources online</a:t>
              </a:r>
              <a:endParaRPr lang="en-US" sz="2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4" name="Graphic 13">
            <a:extLst>
              <a:ext uri="{FF2B5EF4-FFF2-40B4-BE49-F238E27FC236}">
                <a16:creationId xmlns:a16="http://schemas.microsoft.com/office/drawing/2014/main" id="{37CB1CA0-4E44-CA40-031A-EE4C5134276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55993" y="5583984"/>
            <a:ext cx="554248" cy="4993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B329DDD-1386-4612-82B1-1C81B0F080A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6881">
            <a:off x="8423001" y="1550020"/>
            <a:ext cx="2168163" cy="3064579"/>
          </a:xfrm>
          <a:prstGeom prst="rect">
            <a:avLst/>
          </a:prstGeom>
          <a:effectLst>
            <a:outerShdw blurRad="139700" dist="38100" dir="2700000" algn="tl" rotWithShape="0">
              <a:prstClr val="black">
                <a:alpha val="21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255900-7B04-FF6B-E2CF-BAE6DEFCE06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032287">
            <a:off x="7807876" y="1620423"/>
            <a:ext cx="2168164" cy="3064581"/>
          </a:xfrm>
          <a:prstGeom prst="rect">
            <a:avLst/>
          </a:prstGeom>
          <a:effectLst>
            <a:outerShdw blurRad="139700" dist="38100" dir="2700000" algn="tl" rotWithShape="0">
              <a:prstClr val="black">
                <a:alpha val="21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1181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4" r:id="rId2"/>
    <p:sldLayoutId id="2147483675" r:id="rId3"/>
    <p:sldLayoutId id="2147483676" r:id="rId4"/>
    <p:sldLayoutId id="2147483671" r:id="rId5"/>
    <p:sldLayoutId id="2147483677" r:id="rId6"/>
    <p:sldLayoutId id="2147483678" r:id="rId7"/>
    <p:sldLayoutId id="2147483679" r:id="rId8"/>
    <p:sldLayoutId id="2147483680" r:id="rId9"/>
    <p:sldLayoutId id="2147483673" r:id="rId10"/>
    <p:sldLayoutId id="2147483681" r:id="rId11"/>
    <p:sldLayoutId id="2147483657" r:id="rId12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1944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53107D-8115-C3A4-E561-D51D3780EF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310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33EC9-7952-1175-A17E-8EBD78E085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023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412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011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17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19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203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832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53432E-E28D-38ED-CB2E-A36B01821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7409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CA65EE-9286-DA79-85FE-7A91F6CFA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394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1B031-B337-0A3B-AD49-2E7A73C7BC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537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eSafety colours">
      <a:dk1>
        <a:srgbClr val="333333"/>
      </a:dk1>
      <a:lt1>
        <a:srgbClr val="FFFFFF"/>
      </a:lt1>
      <a:dk2>
        <a:srgbClr val="1C324B"/>
      </a:dk2>
      <a:lt2>
        <a:srgbClr val="CDCDCF"/>
      </a:lt2>
      <a:accent1>
        <a:srgbClr val="2D3EB5"/>
      </a:accent1>
      <a:accent2>
        <a:srgbClr val="5767DC"/>
      </a:accent2>
      <a:accent3>
        <a:srgbClr val="5ECDC9"/>
      </a:accent3>
      <a:accent4>
        <a:srgbClr val="F3F1E8"/>
      </a:accent4>
      <a:accent5>
        <a:srgbClr val="02182E"/>
      </a:accent5>
      <a:accent6>
        <a:srgbClr val="9ECDAD"/>
      </a:accent6>
      <a:hlink>
        <a:srgbClr val="414042"/>
      </a:hlink>
      <a:folHlink>
        <a:srgbClr val="41404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0c5d4ca-357f-43be-8aad-fdc315b3ffef" xsi:nil="true"/>
    <lcf76f155ced4ddcb4097134ff3c332f xmlns="cc550552-fcf3-4ebf-bc9f-a910a97965e9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EE1924D58D5D4EA943E2ADEBF9A5A2" ma:contentTypeVersion="18" ma:contentTypeDescription="Create a new document." ma:contentTypeScope="" ma:versionID="27d17a54671299ce7b41e1cc7e520c45">
  <xsd:schema xmlns:xsd="http://www.w3.org/2001/XMLSchema" xmlns:xs="http://www.w3.org/2001/XMLSchema" xmlns:p="http://schemas.microsoft.com/office/2006/metadata/properties" xmlns:ns2="cc550552-fcf3-4ebf-bc9f-a910a97965e9" xmlns:ns3="50c5d4ca-357f-43be-8aad-fdc315b3ffef" targetNamespace="http://schemas.microsoft.com/office/2006/metadata/properties" ma:root="true" ma:fieldsID="07452030dc054ef16bf1597e65f7a476" ns2:_="" ns3:_="">
    <xsd:import namespace="cc550552-fcf3-4ebf-bc9f-a910a97965e9"/>
    <xsd:import namespace="50c5d4ca-357f-43be-8aad-fdc315b3ff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550552-fcf3-4ebf-bc9f-a910a97965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f8dbb40-4f13-44e9-bf49-8a7bb6c139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c5d4ca-357f-43be-8aad-fdc315b3ffe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3baf8b22-5a3e-4de3-b150-73c9d1250a8e}" ma:internalName="TaxCatchAll" ma:showField="CatchAllData" ma:web="50c5d4ca-357f-43be-8aad-fdc315b3ffe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DBAE6D-5100-47C6-B582-3090AC1C25A7}">
  <ds:schemaRefs>
    <ds:schemaRef ds:uri="http://purl.org/dc/terms/"/>
    <ds:schemaRef ds:uri="http://purl.org/dc/dcmitype/"/>
    <ds:schemaRef ds:uri="http://purl.org/dc/elements/1.1/"/>
    <ds:schemaRef ds:uri="50c5d4ca-357f-43be-8aad-fdc315b3ffef"/>
    <ds:schemaRef ds:uri="cc550552-fcf3-4ebf-bc9f-a910a97965e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6F1ACB1-92A5-4937-9056-19ADB67BA5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550552-fcf3-4ebf-bc9f-a910a97965e9"/>
    <ds:schemaRef ds:uri="50c5d4ca-357f-43be-8aad-fdc315b3ff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56914C1-9237-407C-BED6-86933D578A8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</TotalTime>
  <Words>3</Words>
  <Application>Microsoft Office PowerPoint</Application>
  <PresentationFormat>Widescreen</PresentationFormat>
  <Paragraphs>3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Aptos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media age restrictions Stakeholder Kit v17 Oct</dc:title>
  <dc:creator/>
  <cp:lastModifiedBy>Dara Vongsonephet</cp:lastModifiedBy>
  <cp:revision>8</cp:revision>
  <dcterms:created xsi:type="dcterms:W3CDTF">2006-08-16T00:00:00Z</dcterms:created>
  <dcterms:modified xsi:type="dcterms:W3CDTF">2025-11-04T01:21:04Z</dcterms:modified>
  <dc:identifier>DAGmoU5z-jQ</dc:identifier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0x0101006EEE1924D58D5D4EA943E2ADEBF9A5A2</vt:lpwstr>
  </property>
  <property fmtid="{D5CDD505-2E9C-101B-9397-08002B2CF9AE}" pid="3" name="MediaServiceImageTags">
    <vt:lpwstr/>
  </property>
</Properties>
</file>