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1"/>
  </p:notesMasterIdLst>
  <p:sldIdLst>
    <p:sldId id="347" r:id="rId5"/>
    <p:sldId id="281" r:id="rId6"/>
    <p:sldId id="287" r:id="rId7"/>
    <p:sldId id="288" r:id="rId8"/>
    <p:sldId id="351" r:id="rId9"/>
    <p:sldId id="352" r:id="rId10"/>
    <p:sldId id="289" r:id="rId11"/>
    <p:sldId id="290" r:id="rId12"/>
    <p:sldId id="291" r:id="rId13"/>
    <p:sldId id="292" r:id="rId14"/>
    <p:sldId id="293" r:id="rId15"/>
    <p:sldId id="353" r:id="rId16"/>
    <p:sldId id="295" r:id="rId17"/>
    <p:sldId id="296" r:id="rId18"/>
    <p:sldId id="282" r:id="rId19"/>
    <p:sldId id="283" r:id="rId20"/>
    <p:sldId id="297" r:id="rId21"/>
    <p:sldId id="354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55" r:id="rId30"/>
    <p:sldId id="356" r:id="rId31"/>
    <p:sldId id="308" r:id="rId32"/>
    <p:sldId id="309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65" r:id="rId49"/>
    <p:sldId id="366" r:id="rId50"/>
    <p:sldId id="367" r:id="rId51"/>
    <p:sldId id="368" r:id="rId52"/>
    <p:sldId id="329" r:id="rId53"/>
    <p:sldId id="330" r:id="rId54"/>
    <p:sldId id="325" r:id="rId55"/>
    <p:sldId id="369" r:id="rId56"/>
    <p:sldId id="370" r:id="rId57"/>
    <p:sldId id="371" r:id="rId58"/>
    <p:sldId id="335" r:id="rId59"/>
    <p:sldId id="336" r:id="rId60"/>
    <p:sldId id="372" r:id="rId61"/>
    <p:sldId id="373" r:id="rId62"/>
    <p:sldId id="374" r:id="rId63"/>
    <p:sldId id="375" r:id="rId64"/>
    <p:sldId id="327" r:id="rId65"/>
    <p:sldId id="376" r:id="rId66"/>
    <p:sldId id="331" r:id="rId67"/>
    <p:sldId id="332" r:id="rId68"/>
    <p:sldId id="350" r:id="rId69"/>
    <p:sldId id="345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24A4A6F-9BF1-2F17-DAD5-DB4CCB262305}" name="Laura White" initials="LW" userId="S::Laura.White@esafety.gov.au::d0c0ba01-c64e-4ff3-aaaa-c154197b918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A56D"/>
    <a:srgbClr val="02182E"/>
    <a:srgbClr val="60CDC9"/>
    <a:srgbClr val="7E6CA1"/>
    <a:srgbClr val="EB8865"/>
    <a:srgbClr val="FF779F"/>
    <a:srgbClr val="BDAED5"/>
    <a:srgbClr val="2F528F"/>
    <a:srgbClr val="941651"/>
    <a:srgbClr val="7F35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0E149D-5AC4-A8B1-DDC8-91C5994847BF}" v="29" dt="2025-11-24T23:21:03.182"/>
    <p1510:client id="{13C5BA63-4D6A-47AF-94F9-E9034349270C}" v="70" dt="2025-11-24T01:14:21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78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White" userId="d0c0ba01-c64e-4ff3-aaaa-c154197b9185" providerId="ADAL" clId="{03C279E8-2B0D-44B0-A9F6-A2687F623672}"/>
    <pc:docChg chg="custSel addSld delSld modSld sldOrd">
      <pc:chgData name="Laura White" userId="d0c0ba01-c64e-4ff3-aaaa-c154197b9185" providerId="ADAL" clId="{03C279E8-2B0D-44B0-A9F6-A2687F623672}" dt="2025-11-24T01:14:25.263" v="1354" actId="1076"/>
      <pc:docMkLst>
        <pc:docMk/>
      </pc:docMkLst>
      <pc:sldChg chg="modSp mod">
        <pc:chgData name="Laura White" userId="d0c0ba01-c64e-4ff3-aaaa-c154197b9185" providerId="ADAL" clId="{03C279E8-2B0D-44B0-A9F6-A2687F623672}" dt="2025-11-24T01:02:36.005" v="1182" actId="14100"/>
        <pc:sldMkLst>
          <pc:docMk/>
          <pc:sldMk cId="867008948" sldId="282"/>
        </pc:sldMkLst>
        <pc:spChg chg="mod">
          <ac:chgData name="Laura White" userId="d0c0ba01-c64e-4ff3-aaaa-c154197b9185" providerId="ADAL" clId="{03C279E8-2B0D-44B0-A9F6-A2687F623672}" dt="2025-11-24T00:47:22.313" v="384" actId="20577"/>
          <ac:spMkLst>
            <pc:docMk/>
            <pc:sldMk cId="867008948" sldId="282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36.005" v="1182" actId="14100"/>
          <ac:spMkLst>
            <pc:docMk/>
            <pc:sldMk cId="867008948" sldId="282"/>
            <ac:spMk id="15" creationId="{D1EA22B0-DEEE-966F-AB4B-C3F277920A3F}"/>
          </ac:spMkLst>
        </pc:spChg>
      </pc:sldChg>
      <pc:sldChg chg="modSp mod">
        <pc:chgData name="Laura White" userId="d0c0ba01-c64e-4ff3-aaaa-c154197b9185" providerId="ADAL" clId="{03C279E8-2B0D-44B0-A9F6-A2687F623672}" dt="2025-11-24T01:05:34.102" v="1209" actId="14100"/>
        <pc:sldMkLst>
          <pc:docMk/>
          <pc:sldMk cId="319011230" sldId="283"/>
        </pc:sldMkLst>
        <pc:spChg chg="mod">
          <ac:chgData name="Laura White" userId="d0c0ba01-c64e-4ff3-aaaa-c154197b9185" providerId="ADAL" clId="{03C279E8-2B0D-44B0-A9F6-A2687F623672}" dt="2025-11-24T00:47:24.106" v="385" actId="20577"/>
          <ac:spMkLst>
            <pc:docMk/>
            <pc:sldMk cId="319011230" sldId="283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5:34.102" v="1209" actId="14100"/>
          <ac:spMkLst>
            <pc:docMk/>
            <pc:sldMk cId="319011230" sldId="283"/>
            <ac:spMk id="15" creationId="{D1EA22B0-DEEE-966F-AB4B-C3F277920A3F}"/>
          </ac:spMkLst>
        </pc:spChg>
      </pc:sldChg>
      <pc:sldChg chg="del">
        <pc:chgData name="Laura White" userId="d0c0ba01-c64e-4ff3-aaaa-c154197b9185" providerId="ADAL" clId="{03C279E8-2B0D-44B0-A9F6-A2687F623672}" dt="2025-11-24T00:49:14.785" v="482" actId="47"/>
        <pc:sldMkLst>
          <pc:docMk/>
          <pc:sldMk cId="788466274" sldId="284"/>
        </pc:sldMkLst>
      </pc:sldChg>
      <pc:sldChg chg="del">
        <pc:chgData name="Laura White" userId="d0c0ba01-c64e-4ff3-aaaa-c154197b9185" providerId="ADAL" clId="{03C279E8-2B0D-44B0-A9F6-A2687F623672}" dt="2025-11-24T00:49:14.785" v="482" actId="47"/>
        <pc:sldMkLst>
          <pc:docMk/>
          <pc:sldMk cId="2287194923" sldId="286"/>
        </pc:sldMkLst>
      </pc:sldChg>
      <pc:sldChg chg="modSp mod ord">
        <pc:chgData name="Laura White" userId="d0c0ba01-c64e-4ff3-aaaa-c154197b9185" providerId="ADAL" clId="{03C279E8-2B0D-44B0-A9F6-A2687F623672}" dt="2025-11-24T01:02:01.183" v="1171" actId="14100"/>
        <pc:sldMkLst>
          <pc:docMk/>
          <pc:sldMk cId="3818165316" sldId="287"/>
        </pc:sldMkLst>
        <pc:spChg chg="mod">
          <ac:chgData name="Laura White" userId="d0c0ba01-c64e-4ff3-aaaa-c154197b9185" providerId="ADAL" clId="{03C279E8-2B0D-44B0-A9F6-A2687F623672}" dt="2025-11-24T00:38:40.962" v="3" actId="20577"/>
          <ac:spMkLst>
            <pc:docMk/>
            <pc:sldMk cId="3818165316" sldId="287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01.183" v="1171" actId="14100"/>
          <ac:spMkLst>
            <pc:docMk/>
            <pc:sldMk cId="3818165316" sldId="287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03.988" v="1172" actId="14100"/>
        <pc:sldMkLst>
          <pc:docMk/>
          <pc:sldMk cId="1431070628" sldId="288"/>
        </pc:sldMkLst>
        <pc:spChg chg="mod">
          <ac:chgData name="Laura White" userId="d0c0ba01-c64e-4ff3-aaaa-c154197b9185" providerId="ADAL" clId="{03C279E8-2B0D-44B0-A9F6-A2687F623672}" dt="2025-11-24T00:38:44.645" v="5" actId="20577"/>
          <ac:spMkLst>
            <pc:docMk/>
            <pc:sldMk cId="1431070628" sldId="288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03.988" v="1172" actId="14100"/>
          <ac:spMkLst>
            <pc:docMk/>
            <pc:sldMk cId="1431070628" sldId="288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13.242" v="1175" actId="14100"/>
        <pc:sldMkLst>
          <pc:docMk/>
          <pc:sldMk cId="2242158644" sldId="289"/>
        </pc:sldMkLst>
        <pc:spChg chg="mod">
          <ac:chgData name="Laura White" userId="d0c0ba01-c64e-4ff3-aaaa-c154197b9185" providerId="ADAL" clId="{03C279E8-2B0D-44B0-A9F6-A2687F623672}" dt="2025-11-24T00:42:17.922" v="174" actId="20577"/>
          <ac:spMkLst>
            <pc:docMk/>
            <pc:sldMk cId="2242158644" sldId="289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13.242" v="1175" actId="14100"/>
          <ac:spMkLst>
            <pc:docMk/>
            <pc:sldMk cId="2242158644" sldId="289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15.755" v="1176" actId="14100"/>
        <pc:sldMkLst>
          <pc:docMk/>
          <pc:sldMk cId="4207680022" sldId="290"/>
        </pc:sldMkLst>
        <pc:spChg chg="mod">
          <ac:chgData name="Laura White" userId="d0c0ba01-c64e-4ff3-aaaa-c154197b9185" providerId="ADAL" clId="{03C279E8-2B0D-44B0-A9F6-A2687F623672}" dt="2025-11-24T00:42:20.021" v="175" actId="20577"/>
          <ac:spMkLst>
            <pc:docMk/>
            <pc:sldMk cId="4207680022" sldId="290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15.755" v="1176" actId="14100"/>
          <ac:spMkLst>
            <pc:docMk/>
            <pc:sldMk cId="4207680022" sldId="290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19.198" v="1177" actId="14100"/>
        <pc:sldMkLst>
          <pc:docMk/>
          <pc:sldMk cId="3020599809" sldId="291"/>
        </pc:sldMkLst>
        <pc:spChg chg="mod">
          <ac:chgData name="Laura White" userId="d0c0ba01-c64e-4ff3-aaaa-c154197b9185" providerId="ADAL" clId="{03C279E8-2B0D-44B0-A9F6-A2687F623672}" dt="2025-11-24T00:42:46.370" v="179" actId="20577"/>
          <ac:spMkLst>
            <pc:docMk/>
            <pc:sldMk cId="3020599809" sldId="291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19.198" v="1177" actId="14100"/>
          <ac:spMkLst>
            <pc:docMk/>
            <pc:sldMk cId="3020599809" sldId="291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21.942" v="1178" actId="14100"/>
        <pc:sldMkLst>
          <pc:docMk/>
          <pc:sldMk cId="1841822032" sldId="292"/>
        </pc:sldMkLst>
        <pc:spChg chg="mod">
          <ac:chgData name="Laura White" userId="d0c0ba01-c64e-4ff3-aaaa-c154197b9185" providerId="ADAL" clId="{03C279E8-2B0D-44B0-A9F6-A2687F623672}" dt="2025-11-24T00:42:48.545" v="180" actId="20577"/>
          <ac:spMkLst>
            <pc:docMk/>
            <pc:sldMk cId="1841822032" sldId="292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1:02:21.942" v="1178" actId="14100"/>
          <ac:spMkLst>
            <pc:docMk/>
            <pc:sldMk cId="1841822032" sldId="292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26.383" v="1180" actId="14100"/>
        <pc:sldMkLst>
          <pc:docMk/>
          <pc:sldMk cId="1998522658" sldId="293"/>
        </pc:sldMkLst>
        <pc:spChg chg="mod">
          <ac:chgData name="Laura White" userId="d0c0ba01-c64e-4ff3-aaaa-c154197b9185" providerId="ADAL" clId="{03C279E8-2B0D-44B0-A9F6-A2687F623672}" dt="2025-11-24T00:47:02.363" v="380" actId="20577"/>
          <ac:spMkLst>
            <pc:docMk/>
            <pc:sldMk cId="1998522658" sldId="293"/>
            <ac:spMk id="7" creationId="{20DD1B53-3468-4C77-8B75-2EDD1D294C59}"/>
          </ac:spMkLst>
        </pc:spChg>
        <pc:spChg chg="mod">
          <ac:chgData name="Laura White" userId="d0c0ba01-c64e-4ff3-aaaa-c154197b9185" providerId="ADAL" clId="{03C279E8-2B0D-44B0-A9F6-A2687F623672}" dt="2025-11-24T00:43:31.050" v="264" actId="20577"/>
          <ac:spMkLst>
            <pc:docMk/>
            <pc:sldMk cId="1998522658" sldId="293"/>
            <ac:spMk id="10" creationId="{D4B5B2A7-D46F-46EE-27E4-9B9627289030}"/>
          </ac:spMkLst>
        </pc:spChg>
        <pc:spChg chg="mod">
          <ac:chgData name="Laura White" userId="d0c0ba01-c64e-4ff3-aaaa-c154197b9185" providerId="ADAL" clId="{03C279E8-2B0D-44B0-A9F6-A2687F623672}" dt="2025-11-24T01:02:26.383" v="1180" actId="14100"/>
          <ac:spMkLst>
            <pc:docMk/>
            <pc:sldMk cId="1998522658" sldId="293"/>
            <ac:spMk id="15" creationId="{D1EA22B0-DEEE-966F-AB4B-C3F277920A3F}"/>
          </ac:spMkLst>
        </pc:spChg>
        <pc:spChg chg="mod">
          <ac:chgData name="Laura White" userId="d0c0ba01-c64e-4ff3-aaaa-c154197b9185" providerId="ADAL" clId="{03C279E8-2B0D-44B0-A9F6-A2687F623672}" dt="2025-11-24T00:44:07.073" v="372" actId="20577"/>
          <ac:spMkLst>
            <pc:docMk/>
            <pc:sldMk cId="1998522658" sldId="293"/>
            <ac:spMk id="16" creationId="{5B754836-4455-6A23-000B-50D23279D36A}"/>
          </ac:spMkLst>
        </pc:spChg>
        <pc:spChg chg="mod">
          <ac:chgData name="Laura White" userId="d0c0ba01-c64e-4ff3-aaaa-c154197b9185" providerId="ADAL" clId="{03C279E8-2B0D-44B0-A9F6-A2687F623672}" dt="2025-11-24T00:43:56.723" v="337" actId="20577"/>
          <ac:spMkLst>
            <pc:docMk/>
            <pc:sldMk cId="1998522658" sldId="293"/>
            <ac:spMk id="32" creationId="{898E367D-07B1-7A6B-ABBF-6EE1DDC6E218}"/>
          </ac:spMkLst>
        </pc:spChg>
        <pc:spChg chg="mod">
          <ac:chgData name="Laura White" userId="d0c0ba01-c64e-4ff3-aaaa-c154197b9185" providerId="ADAL" clId="{03C279E8-2B0D-44B0-A9F6-A2687F623672}" dt="2025-11-24T00:43:52.111" v="319" actId="20577"/>
          <ac:spMkLst>
            <pc:docMk/>
            <pc:sldMk cId="1998522658" sldId="293"/>
            <ac:spMk id="37" creationId="{4909707B-AD91-C3DA-E877-B4040A0F23ED}"/>
          </ac:spMkLst>
        </pc:spChg>
        <pc:spChg chg="mod">
          <ac:chgData name="Laura White" userId="d0c0ba01-c64e-4ff3-aaaa-c154197b9185" providerId="ADAL" clId="{03C279E8-2B0D-44B0-A9F6-A2687F623672}" dt="2025-11-24T00:43:47.904" v="303" actId="20577"/>
          <ac:spMkLst>
            <pc:docMk/>
            <pc:sldMk cId="1998522658" sldId="293"/>
            <ac:spMk id="41" creationId="{053EC495-9956-D1E6-5CAA-928668A16ABE}"/>
          </ac:spMkLst>
        </pc:spChg>
      </pc:sldChg>
      <pc:sldChg chg="del ord">
        <pc:chgData name="Laura White" userId="d0c0ba01-c64e-4ff3-aaaa-c154197b9185" providerId="ADAL" clId="{03C279E8-2B0D-44B0-A9F6-A2687F623672}" dt="2025-11-24T00:45:54.984" v="374" actId="47"/>
        <pc:sldMkLst>
          <pc:docMk/>
          <pc:sldMk cId="2734963781" sldId="294"/>
        </pc:sldMkLst>
      </pc:sldChg>
      <pc:sldChg chg="modSp mod ord">
        <pc:chgData name="Laura White" userId="d0c0ba01-c64e-4ff3-aaaa-c154197b9185" providerId="ADAL" clId="{03C279E8-2B0D-44B0-A9F6-A2687F623672}" dt="2025-11-24T00:47:07.975" v="382" actId="20577"/>
        <pc:sldMkLst>
          <pc:docMk/>
          <pc:sldMk cId="3297256856" sldId="295"/>
        </pc:sldMkLst>
        <pc:spChg chg="mod">
          <ac:chgData name="Laura White" userId="d0c0ba01-c64e-4ff3-aaaa-c154197b9185" providerId="ADAL" clId="{03C279E8-2B0D-44B0-A9F6-A2687F623672}" dt="2025-11-24T00:47:07.975" v="382" actId="20577"/>
          <ac:spMkLst>
            <pc:docMk/>
            <pc:sldMk cId="3297256856" sldId="295"/>
            <ac:spMk id="7" creationId="{20DD1B53-3468-4C77-8B75-2EDD1D294C59}"/>
          </ac:spMkLst>
        </pc:spChg>
      </pc:sldChg>
      <pc:sldChg chg="modSp mod ord">
        <pc:chgData name="Laura White" userId="d0c0ba01-c64e-4ff3-aaaa-c154197b9185" providerId="ADAL" clId="{03C279E8-2B0D-44B0-A9F6-A2687F623672}" dt="2025-11-24T00:47:11.542" v="383" actId="20577"/>
        <pc:sldMkLst>
          <pc:docMk/>
          <pc:sldMk cId="3993637682" sldId="296"/>
        </pc:sldMkLst>
        <pc:spChg chg="mod">
          <ac:chgData name="Laura White" userId="d0c0ba01-c64e-4ff3-aaaa-c154197b9185" providerId="ADAL" clId="{03C279E8-2B0D-44B0-A9F6-A2687F623672}" dt="2025-11-24T00:47:11.542" v="383" actId="20577"/>
          <ac:spMkLst>
            <pc:docMk/>
            <pc:sldMk cId="3993637682" sldId="296"/>
            <ac:spMk id="7" creationId="{20DD1B53-3468-4C77-8B75-2EDD1D294C59}"/>
          </ac:spMkLst>
        </pc:spChg>
      </pc:sldChg>
      <pc:sldChg chg="addSp delSp modSp mod ord">
        <pc:chgData name="Laura White" userId="d0c0ba01-c64e-4ff3-aaaa-c154197b9185" providerId="ADAL" clId="{03C279E8-2B0D-44B0-A9F6-A2687F623672}" dt="2025-11-24T01:02:39.965" v="1183" actId="14100"/>
        <pc:sldMkLst>
          <pc:docMk/>
          <pc:sldMk cId="2759731942" sldId="297"/>
        </pc:sldMkLst>
        <pc:spChg chg="mod">
          <ac:chgData name="Laura White" userId="d0c0ba01-c64e-4ff3-aaaa-c154197b9185" providerId="ADAL" clId="{03C279E8-2B0D-44B0-A9F6-A2687F623672}" dt="2025-11-24T00:47:55.463" v="457" actId="1076"/>
          <ac:spMkLst>
            <pc:docMk/>
            <pc:sldMk cId="2759731942" sldId="297"/>
            <ac:spMk id="10" creationId="{D4B5B2A7-D46F-46EE-27E4-9B9627289030}"/>
          </ac:spMkLst>
        </pc:spChg>
        <pc:spChg chg="mod">
          <ac:chgData name="Laura White" userId="d0c0ba01-c64e-4ff3-aaaa-c154197b9185" providerId="ADAL" clId="{03C279E8-2B0D-44B0-A9F6-A2687F623672}" dt="2025-11-24T01:02:39.965" v="1183" actId="14100"/>
          <ac:spMkLst>
            <pc:docMk/>
            <pc:sldMk cId="2759731942" sldId="297"/>
            <ac:spMk id="15" creationId="{D1EA22B0-DEEE-966F-AB4B-C3F277920A3F}"/>
          </ac:spMkLst>
        </pc:spChg>
        <pc:spChg chg="mod">
          <ac:chgData name="Laura White" userId="d0c0ba01-c64e-4ff3-aaaa-c154197b9185" providerId="ADAL" clId="{03C279E8-2B0D-44B0-A9F6-A2687F623672}" dt="2025-11-24T00:48:12.620" v="465" actId="20577"/>
          <ac:spMkLst>
            <pc:docMk/>
            <pc:sldMk cId="2759731942" sldId="297"/>
            <ac:spMk id="16" creationId="{5B754836-4455-6A23-000B-50D23279D36A}"/>
          </ac:spMkLst>
        </pc:spChg>
        <pc:spChg chg="mod">
          <ac:chgData name="Laura White" userId="d0c0ba01-c64e-4ff3-aaaa-c154197b9185" providerId="ADAL" clId="{03C279E8-2B0D-44B0-A9F6-A2687F623672}" dt="2025-11-24T00:48:08.413" v="461" actId="20577"/>
          <ac:spMkLst>
            <pc:docMk/>
            <pc:sldMk cId="2759731942" sldId="297"/>
            <ac:spMk id="32" creationId="{898E367D-07B1-7A6B-ABBF-6EE1DDC6E218}"/>
          </ac:spMkLst>
        </pc:spChg>
        <pc:spChg chg="mod">
          <ac:chgData name="Laura White" userId="d0c0ba01-c64e-4ff3-aaaa-c154197b9185" providerId="ADAL" clId="{03C279E8-2B0D-44B0-A9F6-A2687F623672}" dt="2025-11-24T00:48:10.641" v="463" actId="20577"/>
          <ac:spMkLst>
            <pc:docMk/>
            <pc:sldMk cId="2759731942" sldId="297"/>
            <ac:spMk id="37" creationId="{4909707B-AD91-C3DA-E877-B4040A0F23ED}"/>
          </ac:spMkLst>
        </pc:spChg>
        <pc:spChg chg="mod">
          <ac:chgData name="Laura White" userId="d0c0ba01-c64e-4ff3-aaaa-c154197b9185" providerId="ADAL" clId="{03C279E8-2B0D-44B0-A9F6-A2687F623672}" dt="2025-11-24T00:48:04.519" v="459" actId="20577"/>
          <ac:spMkLst>
            <pc:docMk/>
            <pc:sldMk cId="2759731942" sldId="297"/>
            <ac:spMk id="41" creationId="{053EC495-9956-D1E6-5CAA-928668A16ABE}"/>
          </ac:spMkLst>
        </pc:spChg>
        <pc:picChg chg="add mod ord">
          <ac:chgData name="Laura White" userId="d0c0ba01-c64e-4ff3-aaaa-c154197b9185" providerId="ADAL" clId="{03C279E8-2B0D-44B0-A9F6-A2687F623672}" dt="2025-11-24T00:48:26.237" v="474" actId="1076"/>
          <ac:picMkLst>
            <pc:docMk/>
            <pc:sldMk cId="2759731942" sldId="297"/>
            <ac:picMk id="3" creationId="{A8B4E941-D327-A136-7BA4-B7846772C84A}"/>
          </ac:picMkLst>
        </pc:picChg>
        <pc:picChg chg="del">
          <ac:chgData name="Laura White" userId="d0c0ba01-c64e-4ff3-aaaa-c154197b9185" providerId="ADAL" clId="{03C279E8-2B0D-44B0-A9F6-A2687F623672}" dt="2025-11-24T00:48:14.085" v="466" actId="478"/>
          <ac:picMkLst>
            <pc:docMk/>
            <pc:sldMk cId="2759731942" sldId="297"/>
            <ac:picMk id="1026" creationId="{5CA4DFC8-4BE0-13C2-A765-5B3EDEAFB98F}"/>
          </ac:picMkLst>
        </pc:picChg>
      </pc:sldChg>
      <pc:sldChg chg="del ord">
        <pc:chgData name="Laura White" userId="d0c0ba01-c64e-4ff3-aaaa-c154197b9185" providerId="ADAL" clId="{03C279E8-2B0D-44B0-A9F6-A2687F623672}" dt="2025-11-24T00:48:30.669" v="476" actId="47"/>
        <pc:sldMkLst>
          <pc:docMk/>
          <pc:sldMk cId="323292628" sldId="298"/>
        </pc:sldMkLst>
      </pc:sldChg>
      <pc:sldChg chg="modSp mod ord">
        <pc:chgData name="Laura White" userId="d0c0ba01-c64e-4ff3-aaaa-c154197b9185" providerId="ADAL" clId="{03C279E8-2B0D-44B0-A9F6-A2687F623672}" dt="2025-11-24T01:02:46.010" v="1185" actId="14100"/>
        <pc:sldMkLst>
          <pc:docMk/>
          <pc:sldMk cId="1925439082" sldId="299"/>
        </pc:sldMkLst>
        <pc:spChg chg="mod">
          <ac:chgData name="Laura White" userId="d0c0ba01-c64e-4ff3-aaaa-c154197b9185" providerId="ADAL" clId="{03C279E8-2B0D-44B0-A9F6-A2687F623672}" dt="2025-11-24T01:02:46.010" v="1185" actId="14100"/>
          <ac:spMkLst>
            <pc:docMk/>
            <pc:sldMk cId="1925439082" sldId="299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2:49.010" v="1186" actId="14100"/>
        <pc:sldMkLst>
          <pc:docMk/>
          <pc:sldMk cId="2449680137" sldId="300"/>
        </pc:sldMkLst>
        <pc:spChg chg="mod">
          <ac:chgData name="Laura White" userId="d0c0ba01-c64e-4ff3-aaaa-c154197b9185" providerId="ADAL" clId="{03C279E8-2B0D-44B0-A9F6-A2687F623672}" dt="2025-11-24T01:02:49.010" v="1186" actId="14100"/>
          <ac:spMkLst>
            <pc:docMk/>
            <pc:sldMk cId="2449680137" sldId="300"/>
            <ac:spMk id="15" creationId="{D1EA22B0-DEEE-966F-AB4B-C3F277920A3F}"/>
          </ac:spMkLst>
        </pc:spChg>
      </pc:sldChg>
      <pc:sldChg chg="modSp mod">
        <pc:chgData name="Laura White" userId="d0c0ba01-c64e-4ff3-aaaa-c154197b9185" providerId="ADAL" clId="{03C279E8-2B0D-44B0-A9F6-A2687F623672}" dt="2025-11-24T01:02:52.176" v="1187" actId="14100"/>
        <pc:sldMkLst>
          <pc:docMk/>
          <pc:sldMk cId="4291611497" sldId="301"/>
        </pc:sldMkLst>
        <pc:spChg chg="mod">
          <ac:chgData name="Laura White" userId="d0c0ba01-c64e-4ff3-aaaa-c154197b9185" providerId="ADAL" clId="{03C279E8-2B0D-44B0-A9F6-A2687F623672}" dt="2025-11-24T01:02:52.176" v="1187" actId="14100"/>
          <ac:spMkLst>
            <pc:docMk/>
            <pc:sldMk cId="4291611497" sldId="301"/>
            <ac:spMk id="15" creationId="{D1EA22B0-DEEE-966F-AB4B-C3F277920A3F}"/>
          </ac:spMkLst>
        </pc:spChg>
      </pc:sldChg>
      <pc:sldChg chg="modSp mod">
        <pc:chgData name="Laura White" userId="d0c0ba01-c64e-4ff3-aaaa-c154197b9185" providerId="ADAL" clId="{03C279E8-2B0D-44B0-A9F6-A2687F623672}" dt="2025-11-24T01:02:54.869" v="1188" actId="14100"/>
        <pc:sldMkLst>
          <pc:docMk/>
          <pc:sldMk cId="3972565188" sldId="302"/>
        </pc:sldMkLst>
        <pc:spChg chg="mod">
          <ac:chgData name="Laura White" userId="d0c0ba01-c64e-4ff3-aaaa-c154197b9185" providerId="ADAL" clId="{03C279E8-2B0D-44B0-A9F6-A2687F623672}" dt="2025-11-24T01:02:54.869" v="1188" actId="14100"/>
          <ac:spMkLst>
            <pc:docMk/>
            <pc:sldMk cId="3972565188" sldId="302"/>
            <ac:spMk id="15" creationId="{D1EA22B0-DEEE-966F-AB4B-C3F277920A3F}"/>
          </ac:spMkLst>
        </pc:spChg>
      </pc:sldChg>
      <pc:sldChg chg="modSp mod">
        <pc:chgData name="Laura White" userId="d0c0ba01-c64e-4ff3-aaaa-c154197b9185" providerId="ADAL" clId="{03C279E8-2B0D-44B0-A9F6-A2687F623672}" dt="2025-11-24T01:02:58.806" v="1189" actId="14100"/>
        <pc:sldMkLst>
          <pc:docMk/>
          <pc:sldMk cId="550216438" sldId="304"/>
        </pc:sldMkLst>
        <pc:spChg chg="mod">
          <ac:chgData name="Laura White" userId="d0c0ba01-c64e-4ff3-aaaa-c154197b9185" providerId="ADAL" clId="{03C279E8-2B0D-44B0-A9F6-A2687F623672}" dt="2025-11-24T01:02:58.806" v="1189" actId="14100"/>
          <ac:spMkLst>
            <pc:docMk/>
            <pc:sldMk cId="550216438" sldId="304"/>
            <ac:spMk id="15" creationId="{D1EA22B0-DEEE-966F-AB4B-C3F277920A3F}"/>
          </ac:spMkLst>
        </pc:spChg>
      </pc:sldChg>
      <pc:sldChg chg="modSp mod">
        <pc:chgData name="Laura White" userId="d0c0ba01-c64e-4ff3-aaaa-c154197b9185" providerId="ADAL" clId="{03C279E8-2B0D-44B0-A9F6-A2687F623672}" dt="2025-11-24T01:03:01.678" v="1190" actId="14100"/>
        <pc:sldMkLst>
          <pc:docMk/>
          <pc:sldMk cId="1144134408" sldId="305"/>
        </pc:sldMkLst>
        <pc:spChg chg="mod">
          <ac:chgData name="Laura White" userId="d0c0ba01-c64e-4ff3-aaaa-c154197b9185" providerId="ADAL" clId="{03C279E8-2B0D-44B0-A9F6-A2687F623672}" dt="2025-11-24T01:03:01.678" v="1190" actId="14100"/>
          <ac:spMkLst>
            <pc:docMk/>
            <pc:sldMk cId="1144134408" sldId="305"/>
            <ac:spMk id="15" creationId="{D1EA22B0-DEEE-966F-AB4B-C3F277920A3F}"/>
          </ac:spMkLst>
        </pc:spChg>
      </pc:sldChg>
      <pc:sldChg chg="del">
        <pc:chgData name="Laura White" userId="d0c0ba01-c64e-4ff3-aaaa-c154197b9185" providerId="ADAL" clId="{03C279E8-2B0D-44B0-A9F6-A2687F623672}" dt="2025-11-24T01:04:36.013" v="1205" actId="47"/>
        <pc:sldMkLst>
          <pc:docMk/>
          <pc:sldMk cId="3167704015" sldId="306"/>
        </pc:sldMkLst>
      </pc:sldChg>
      <pc:sldChg chg="del">
        <pc:chgData name="Laura White" userId="d0c0ba01-c64e-4ff3-aaaa-c154197b9185" providerId="ADAL" clId="{03C279E8-2B0D-44B0-A9F6-A2687F623672}" dt="2025-11-24T01:04:38.607" v="1206" actId="47"/>
        <pc:sldMkLst>
          <pc:docMk/>
          <pc:sldMk cId="1458189608" sldId="307"/>
        </pc:sldMkLst>
      </pc:sldChg>
      <pc:sldChg chg="modSp mod ord">
        <pc:chgData name="Laura White" userId="d0c0ba01-c64e-4ff3-aaaa-c154197b9185" providerId="ADAL" clId="{03C279E8-2B0D-44B0-A9F6-A2687F623672}" dt="2025-11-24T01:03:09.763" v="1193" actId="14100"/>
        <pc:sldMkLst>
          <pc:docMk/>
          <pc:sldMk cId="3123797668" sldId="308"/>
        </pc:sldMkLst>
        <pc:spChg chg="mod">
          <ac:chgData name="Laura White" userId="d0c0ba01-c64e-4ff3-aaaa-c154197b9185" providerId="ADAL" clId="{03C279E8-2B0D-44B0-A9F6-A2687F623672}" dt="2025-11-24T01:03:09.763" v="1193" actId="14100"/>
          <ac:spMkLst>
            <pc:docMk/>
            <pc:sldMk cId="3123797668" sldId="308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3:12.314" v="1194" actId="14100"/>
        <pc:sldMkLst>
          <pc:docMk/>
          <pc:sldMk cId="550299751" sldId="309"/>
        </pc:sldMkLst>
        <pc:spChg chg="mod">
          <ac:chgData name="Laura White" userId="d0c0ba01-c64e-4ff3-aaaa-c154197b9185" providerId="ADAL" clId="{03C279E8-2B0D-44B0-A9F6-A2687F623672}" dt="2025-11-24T01:03:12.314" v="1194" actId="14100"/>
          <ac:spMkLst>
            <pc:docMk/>
            <pc:sldMk cId="550299751" sldId="309"/>
            <ac:spMk id="15" creationId="{D1EA22B0-DEEE-966F-AB4B-C3F277920A3F}"/>
          </ac:spMkLst>
        </pc:spChg>
      </pc:sldChg>
      <pc:sldChg chg="del">
        <pc:chgData name="Laura White" userId="d0c0ba01-c64e-4ff3-aaaa-c154197b9185" providerId="ADAL" clId="{03C279E8-2B0D-44B0-A9F6-A2687F623672}" dt="2025-11-24T01:04:38.607" v="1206" actId="47"/>
        <pc:sldMkLst>
          <pc:docMk/>
          <pc:sldMk cId="2344377586" sldId="310"/>
        </pc:sldMkLst>
      </pc:sldChg>
      <pc:sldChg chg="del">
        <pc:chgData name="Laura White" userId="d0c0ba01-c64e-4ff3-aaaa-c154197b9185" providerId="ADAL" clId="{03C279E8-2B0D-44B0-A9F6-A2687F623672}" dt="2025-11-24T01:04:43.364" v="1207" actId="47"/>
        <pc:sldMkLst>
          <pc:docMk/>
          <pc:sldMk cId="1360154105" sldId="311"/>
        </pc:sldMkLst>
      </pc:sldChg>
      <pc:sldChg chg="del">
        <pc:chgData name="Laura White" userId="d0c0ba01-c64e-4ff3-aaaa-c154197b9185" providerId="ADAL" clId="{03C279E8-2B0D-44B0-A9F6-A2687F623672}" dt="2025-11-24T01:04:43.364" v="1207" actId="47"/>
        <pc:sldMkLst>
          <pc:docMk/>
          <pc:sldMk cId="924862062" sldId="312"/>
        </pc:sldMkLst>
      </pc:sldChg>
      <pc:sldChg chg="del ord">
        <pc:chgData name="Laura White" userId="d0c0ba01-c64e-4ff3-aaaa-c154197b9185" providerId="ADAL" clId="{03C279E8-2B0D-44B0-A9F6-A2687F623672}" dt="2025-11-24T01:04:29.654" v="1204" actId="47"/>
        <pc:sldMkLst>
          <pc:docMk/>
          <pc:sldMk cId="4029222107" sldId="313"/>
        </pc:sldMkLst>
      </pc:sldChg>
      <pc:sldChg chg="del">
        <pc:chgData name="Laura White" userId="d0c0ba01-c64e-4ff3-aaaa-c154197b9185" providerId="ADAL" clId="{03C279E8-2B0D-44B0-A9F6-A2687F623672}" dt="2025-11-24T01:04:43.364" v="1207" actId="47"/>
        <pc:sldMkLst>
          <pc:docMk/>
          <pc:sldMk cId="4091320316" sldId="314"/>
        </pc:sldMkLst>
      </pc:sldChg>
      <pc:sldChg chg="del">
        <pc:chgData name="Laura White" userId="d0c0ba01-c64e-4ff3-aaaa-c154197b9185" providerId="ADAL" clId="{03C279E8-2B0D-44B0-A9F6-A2687F623672}" dt="2025-11-24T01:04:43.364" v="1207" actId="47"/>
        <pc:sldMkLst>
          <pc:docMk/>
          <pc:sldMk cId="2126153450" sldId="315"/>
        </pc:sldMkLst>
      </pc:sldChg>
      <pc:sldChg chg="del">
        <pc:chgData name="Laura White" userId="d0c0ba01-c64e-4ff3-aaaa-c154197b9185" providerId="ADAL" clId="{03C279E8-2B0D-44B0-A9F6-A2687F623672}" dt="2025-11-24T01:04:48.003" v="1208" actId="47"/>
        <pc:sldMkLst>
          <pc:docMk/>
          <pc:sldMk cId="1593002451" sldId="316"/>
        </pc:sldMkLst>
      </pc:sldChg>
      <pc:sldChg chg="del">
        <pc:chgData name="Laura White" userId="d0c0ba01-c64e-4ff3-aaaa-c154197b9185" providerId="ADAL" clId="{03C279E8-2B0D-44B0-A9F6-A2687F623672}" dt="2025-11-24T01:04:48.003" v="1208" actId="47"/>
        <pc:sldMkLst>
          <pc:docMk/>
          <pc:sldMk cId="2103451743" sldId="317"/>
        </pc:sldMkLst>
      </pc:sldChg>
      <pc:sldChg chg="modSp mod ord">
        <pc:chgData name="Laura White" userId="d0c0ba01-c64e-4ff3-aaaa-c154197b9185" providerId="ADAL" clId="{03C279E8-2B0D-44B0-A9F6-A2687F623672}" dt="2025-11-24T01:06:22.298" v="1212" actId="14100"/>
        <pc:sldMkLst>
          <pc:docMk/>
          <pc:sldMk cId="2738319429" sldId="318"/>
        </pc:sldMkLst>
        <pc:spChg chg="mod">
          <ac:chgData name="Laura White" userId="d0c0ba01-c64e-4ff3-aaaa-c154197b9185" providerId="ADAL" clId="{03C279E8-2B0D-44B0-A9F6-A2687F623672}" dt="2025-11-24T01:06:22.298" v="1212" actId="14100"/>
          <ac:spMkLst>
            <pc:docMk/>
            <pc:sldMk cId="2738319429" sldId="318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6:26.662" v="1213" actId="14100"/>
        <pc:sldMkLst>
          <pc:docMk/>
          <pc:sldMk cId="1964777899" sldId="319"/>
        </pc:sldMkLst>
        <pc:spChg chg="mod">
          <ac:chgData name="Laura White" userId="d0c0ba01-c64e-4ff3-aaaa-c154197b9185" providerId="ADAL" clId="{03C279E8-2B0D-44B0-A9F6-A2687F623672}" dt="2025-11-24T01:06:26.662" v="1213" actId="14100"/>
          <ac:spMkLst>
            <pc:docMk/>
            <pc:sldMk cId="1964777899" sldId="319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6:30.652" v="1214" actId="14100"/>
        <pc:sldMkLst>
          <pc:docMk/>
          <pc:sldMk cId="1709942284" sldId="320"/>
        </pc:sldMkLst>
        <pc:spChg chg="mod">
          <ac:chgData name="Laura White" userId="d0c0ba01-c64e-4ff3-aaaa-c154197b9185" providerId="ADAL" clId="{03C279E8-2B0D-44B0-A9F6-A2687F623672}" dt="2025-11-24T01:06:30.652" v="1214" actId="14100"/>
          <ac:spMkLst>
            <pc:docMk/>
            <pc:sldMk cId="1709942284" sldId="320"/>
            <ac:spMk id="15" creationId="{D1EA22B0-DEEE-966F-AB4B-C3F277920A3F}"/>
          </ac:spMkLst>
        </pc:spChg>
      </pc:sldChg>
      <pc:sldChg chg="modSp mod ord">
        <pc:chgData name="Laura White" userId="d0c0ba01-c64e-4ff3-aaaa-c154197b9185" providerId="ADAL" clId="{03C279E8-2B0D-44B0-A9F6-A2687F623672}" dt="2025-11-24T01:06:34.852" v="1215" actId="14100"/>
        <pc:sldMkLst>
          <pc:docMk/>
          <pc:sldMk cId="3069869003" sldId="321"/>
        </pc:sldMkLst>
        <pc:spChg chg="mod">
          <ac:chgData name="Laura White" userId="d0c0ba01-c64e-4ff3-aaaa-c154197b9185" providerId="ADAL" clId="{03C279E8-2B0D-44B0-A9F6-A2687F623672}" dt="2025-11-24T01:06:34.852" v="1215" actId="14100"/>
          <ac:spMkLst>
            <pc:docMk/>
            <pc:sldMk cId="3069869003" sldId="321"/>
            <ac:spMk id="15" creationId="{D1EA22B0-DEEE-966F-AB4B-C3F277920A3F}"/>
          </ac:spMkLst>
        </pc:spChg>
      </pc:sldChg>
      <pc:sldChg chg="ord">
        <pc:chgData name="Laura White" userId="d0c0ba01-c64e-4ff3-aaaa-c154197b9185" providerId="ADAL" clId="{03C279E8-2B0D-44B0-A9F6-A2687F623672}" dt="2025-11-24T01:04:26.590" v="1203"/>
        <pc:sldMkLst>
          <pc:docMk/>
          <pc:sldMk cId="25518073" sldId="322"/>
        </pc:sldMkLst>
      </pc:sldChg>
      <pc:sldChg chg="ord">
        <pc:chgData name="Laura White" userId="d0c0ba01-c64e-4ff3-aaaa-c154197b9185" providerId="ADAL" clId="{03C279E8-2B0D-44B0-A9F6-A2687F623672}" dt="2025-11-24T01:04:26.590" v="1203"/>
        <pc:sldMkLst>
          <pc:docMk/>
          <pc:sldMk cId="3777704171" sldId="323"/>
        </pc:sldMkLst>
      </pc:sldChg>
      <pc:sldChg chg="addSp delSp modSp mod">
        <pc:chgData name="Laura White" userId="d0c0ba01-c64e-4ff3-aaaa-c154197b9185" providerId="ADAL" clId="{03C279E8-2B0D-44B0-A9F6-A2687F623672}" dt="2025-11-24T01:09:34.229" v="1263" actId="1076"/>
        <pc:sldMkLst>
          <pc:docMk/>
          <pc:sldMk cId="2603073922" sldId="325"/>
        </pc:sldMkLst>
        <pc:spChg chg="mod">
          <ac:chgData name="Laura White" userId="d0c0ba01-c64e-4ff3-aaaa-c154197b9185" providerId="ADAL" clId="{03C279E8-2B0D-44B0-A9F6-A2687F623672}" dt="2025-11-24T01:09:16.849" v="1253" actId="20577"/>
          <ac:spMkLst>
            <pc:docMk/>
            <pc:sldMk cId="2603073922" sldId="325"/>
            <ac:spMk id="7" creationId="{20DD1B53-3468-4C77-8B75-2EDD1D294C59}"/>
          </ac:spMkLst>
        </pc:spChg>
        <pc:picChg chg="add mod ord modCrop">
          <ac:chgData name="Laura White" userId="d0c0ba01-c64e-4ff3-aaaa-c154197b9185" providerId="ADAL" clId="{03C279E8-2B0D-44B0-A9F6-A2687F623672}" dt="2025-11-24T01:09:34.229" v="1263" actId="1076"/>
          <ac:picMkLst>
            <pc:docMk/>
            <pc:sldMk cId="2603073922" sldId="325"/>
            <ac:picMk id="3" creationId="{38FF184A-04C9-A538-AA93-871A38477F3A}"/>
          </ac:picMkLst>
        </pc:picChg>
        <pc:picChg chg="del">
          <ac:chgData name="Laura White" userId="d0c0ba01-c64e-4ff3-aaaa-c154197b9185" providerId="ADAL" clId="{03C279E8-2B0D-44B0-A9F6-A2687F623672}" dt="2025-11-24T01:09:17.959" v="1254" actId="478"/>
          <ac:picMkLst>
            <pc:docMk/>
            <pc:sldMk cId="2603073922" sldId="325"/>
            <ac:picMk id="22530" creationId="{84619CF4-CF1E-32AF-2F47-2685BEF65D03}"/>
          </ac:picMkLst>
        </pc:picChg>
      </pc:sldChg>
      <pc:sldChg chg="del">
        <pc:chgData name="Laura White" userId="d0c0ba01-c64e-4ff3-aaaa-c154197b9185" providerId="ADAL" clId="{03C279E8-2B0D-44B0-A9F6-A2687F623672}" dt="2025-11-24T01:12:47.836" v="1323" actId="47"/>
        <pc:sldMkLst>
          <pc:docMk/>
          <pc:sldMk cId="2995514247" sldId="326"/>
        </pc:sldMkLst>
      </pc:sldChg>
      <pc:sldChg chg="addSp delSp modSp mod">
        <pc:chgData name="Laura White" userId="d0c0ba01-c64e-4ff3-aaaa-c154197b9185" providerId="ADAL" clId="{03C279E8-2B0D-44B0-A9F6-A2687F623672}" dt="2025-11-24T01:13:22.626" v="1335" actId="1076"/>
        <pc:sldMkLst>
          <pc:docMk/>
          <pc:sldMk cId="1646593117" sldId="327"/>
        </pc:sldMkLst>
        <pc:spChg chg="mod">
          <ac:chgData name="Laura White" userId="d0c0ba01-c64e-4ff3-aaaa-c154197b9185" providerId="ADAL" clId="{03C279E8-2B0D-44B0-A9F6-A2687F623672}" dt="2025-11-24T01:13:06.207" v="1327" actId="20577"/>
          <ac:spMkLst>
            <pc:docMk/>
            <pc:sldMk cId="1646593117" sldId="327"/>
            <ac:spMk id="7" creationId="{20DD1B53-3468-4C77-8B75-2EDD1D294C59}"/>
          </ac:spMkLst>
        </pc:spChg>
        <pc:picChg chg="del">
          <ac:chgData name="Laura White" userId="d0c0ba01-c64e-4ff3-aaaa-c154197b9185" providerId="ADAL" clId="{03C279E8-2B0D-44B0-A9F6-A2687F623672}" dt="2025-11-24T01:12:55.962" v="1324" actId="478"/>
          <ac:picMkLst>
            <pc:docMk/>
            <pc:sldMk cId="1646593117" sldId="327"/>
            <ac:picMk id="3" creationId="{B824E145-286A-F8B0-0131-FB0E07534183}"/>
          </ac:picMkLst>
        </pc:picChg>
        <pc:picChg chg="add mod ord">
          <ac:chgData name="Laura White" userId="d0c0ba01-c64e-4ff3-aaaa-c154197b9185" providerId="ADAL" clId="{03C279E8-2B0D-44B0-A9F6-A2687F623672}" dt="2025-11-24T01:13:22.626" v="1335" actId="1076"/>
          <ac:picMkLst>
            <pc:docMk/>
            <pc:sldMk cId="1646593117" sldId="327"/>
            <ac:picMk id="4" creationId="{05F728B6-D30E-8C67-A858-F08B2D9342CA}"/>
          </ac:picMkLst>
        </pc:picChg>
      </pc:sldChg>
      <pc:sldChg chg="del">
        <pc:chgData name="Laura White" userId="d0c0ba01-c64e-4ff3-aaaa-c154197b9185" providerId="ADAL" clId="{03C279E8-2B0D-44B0-A9F6-A2687F623672}" dt="2025-11-24T01:13:41.743" v="1339" actId="47"/>
        <pc:sldMkLst>
          <pc:docMk/>
          <pc:sldMk cId="2175528511" sldId="328"/>
        </pc:sldMkLst>
      </pc:sldChg>
      <pc:sldChg chg="ord">
        <pc:chgData name="Laura White" userId="d0c0ba01-c64e-4ff3-aaaa-c154197b9185" providerId="ADAL" clId="{03C279E8-2B0D-44B0-A9F6-A2687F623672}" dt="2025-11-24T01:08:51.613" v="1250"/>
        <pc:sldMkLst>
          <pc:docMk/>
          <pc:sldMk cId="560674262" sldId="329"/>
        </pc:sldMkLst>
      </pc:sldChg>
      <pc:sldChg chg="ord">
        <pc:chgData name="Laura White" userId="d0c0ba01-c64e-4ff3-aaaa-c154197b9185" providerId="ADAL" clId="{03C279E8-2B0D-44B0-A9F6-A2687F623672}" dt="2025-11-24T01:08:51.613" v="1250"/>
        <pc:sldMkLst>
          <pc:docMk/>
          <pc:sldMk cId="3643193133" sldId="330"/>
        </pc:sldMkLst>
      </pc:sldChg>
      <pc:sldChg chg="addSp delSp modSp mod">
        <pc:chgData name="Laura White" userId="d0c0ba01-c64e-4ff3-aaaa-c154197b9185" providerId="ADAL" clId="{03C279E8-2B0D-44B0-A9F6-A2687F623672}" dt="2025-11-24T01:14:25.263" v="1354" actId="1076"/>
        <pc:sldMkLst>
          <pc:docMk/>
          <pc:sldMk cId="3679944198" sldId="331"/>
        </pc:sldMkLst>
        <pc:picChg chg="add mod ord">
          <ac:chgData name="Laura White" userId="d0c0ba01-c64e-4ff3-aaaa-c154197b9185" providerId="ADAL" clId="{03C279E8-2B0D-44B0-A9F6-A2687F623672}" dt="2025-11-24T01:14:25.263" v="1354" actId="1076"/>
          <ac:picMkLst>
            <pc:docMk/>
            <pc:sldMk cId="3679944198" sldId="331"/>
            <ac:picMk id="2" creationId="{9C25DBEB-6D10-4FFD-AA17-35BF031BB864}"/>
          </ac:picMkLst>
        </pc:picChg>
        <pc:picChg chg="del">
          <ac:chgData name="Laura White" userId="d0c0ba01-c64e-4ff3-aaaa-c154197b9185" providerId="ADAL" clId="{03C279E8-2B0D-44B0-A9F6-A2687F623672}" dt="2025-11-24T01:13:43.978" v="1340" actId="478"/>
          <ac:picMkLst>
            <pc:docMk/>
            <pc:sldMk cId="3679944198" sldId="331"/>
            <ac:picMk id="3" creationId="{0A894190-CC47-223B-177E-753AACCDE129}"/>
          </ac:picMkLst>
        </pc:picChg>
      </pc:sldChg>
      <pc:sldChg chg="addSp delSp modSp mod">
        <pc:chgData name="Laura White" userId="d0c0ba01-c64e-4ff3-aaaa-c154197b9185" providerId="ADAL" clId="{03C279E8-2B0D-44B0-A9F6-A2687F623672}" dt="2025-11-24T01:14:14.604" v="1351" actId="1076"/>
        <pc:sldMkLst>
          <pc:docMk/>
          <pc:sldMk cId="1181255818" sldId="332"/>
        </pc:sldMkLst>
        <pc:picChg chg="del">
          <ac:chgData name="Laura White" userId="d0c0ba01-c64e-4ff3-aaaa-c154197b9185" providerId="ADAL" clId="{03C279E8-2B0D-44B0-A9F6-A2687F623672}" dt="2025-11-24T01:13:56.578" v="1343" actId="478"/>
          <ac:picMkLst>
            <pc:docMk/>
            <pc:sldMk cId="1181255818" sldId="332"/>
            <ac:picMk id="3" creationId="{0A894190-CC47-223B-177E-753AACCDE129}"/>
          </ac:picMkLst>
        </pc:picChg>
        <pc:picChg chg="add mod ord">
          <ac:chgData name="Laura White" userId="d0c0ba01-c64e-4ff3-aaaa-c154197b9185" providerId="ADAL" clId="{03C279E8-2B0D-44B0-A9F6-A2687F623672}" dt="2025-11-24T01:14:14.604" v="1351" actId="1076"/>
          <ac:picMkLst>
            <pc:docMk/>
            <pc:sldMk cId="1181255818" sldId="332"/>
            <ac:picMk id="4" creationId="{4D537100-5F7D-E4CB-8F20-6E8D4A31428E}"/>
          </ac:picMkLst>
        </pc:picChg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3637325419" sldId="333"/>
        </pc:sldMkLst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2356605202" sldId="334"/>
        </pc:sldMkLst>
      </pc:sldChg>
      <pc:sldChg chg="ord">
        <pc:chgData name="Laura White" userId="d0c0ba01-c64e-4ff3-aaaa-c154197b9185" providerId="ADAL" clId="{03C279E8-2B0D-44B0-A9F6-A2687F623672}" dt="2025-11-24T01:11:08.551" v="1287"/>
        <pc:sldMkLst>
          <pc:docMk/>
          <pc:sldMk cId="4162646855" sldId="335"/>
        </pc:sldMkLst>
      </pc:sldChg>
      <pc:sldChg chg="ord">
        <pc:chgData name="Laura White" userId="d0c0ba01-c64e-4ff3-aaaa-c154197b9185" providerId="ADAL" clId="{03C279E8-2B0D-44B0-A9F6-A2687F623672}" dt="2025-11-24T01:11:08.551" v="1287"/>
        <pc:sldMkLst>
          <pc:docMk/>
          <pc:sldMk cId="937974549" sldId="336"/>
        </pc:sldMkLst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1828664424" sldId="337"/>
        </pc:sldMkLst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52094661" sldId="338"/>
        </pc:sldMkLst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1667134126" sldId="339"/>
        </pc:sldMkLst>
      </pc:sldChg>
      <pc:sldChg chg="del">
        <pc:chgData name="Laura White" userId="d0c0ba01-c64e-4ff3-aaaa-c154197b9185" providerId="ADAL" clId="{03C279E8-2B0D-44B0-A9F6-A2687F623672}" dt="2025-11-24T01:13:49.641" v="1341" actId="47"/>
        <pc:sldMkLst>
          <pc:docMk/>
          <pc:sldMk cId="3607349357" sldId="340"/>
        </pc:sldMkLst>
      </pc:sldChg>
      <pc:sldChg chg="del">
        <pc:chgData name="Laura White" userId="d0c0ba01-c64e-4ff3-aaaa-c154197b9185" providerId="ADAL" clId="{03C279E8-2B0D-44B0-A9F6-A2687F623672}" dt="2025-11-24T01:13:52.933" v="1342" actId="47"/>
        <pc:sldMkLst>
          <pc:docMk/>
          <pc:sldMk cId="1809245651" sldId="341"/>
        </pc:sldMkLst>
      </pc:sldChg>
      <pc:sldChg chg="del">
        <pc:chgData name="Laura White" userId="d0c0ba01-c64e-4ff3-aaaa-c154197b9185" providerId="ADAL" clId="{03C279E8-2B0D-44B0-A9F6-A2687F623672}" dt="2025-11-24T01:13:52.933" v="1342" actId="47"/>
        <pc:sldMkLst>
          <pc:docMk/>
          <pc:sldMk cId="715751869" sldId="342"/>
        </pc:sldMkLst>
      </pc:sldChg>
      <pc:sldChg chg="del">
        <pc:chgData name="Laura White" userId="d0c0ba01-c64e-4ff3-aaaa-c154197b9185" providerId="ADAL" clId="{03C279E8-2B0D-44B0-A9F6-A2687F623672}" dt="2025-11-24T01:13:52.933" v="1342" actId="47"/>
        <pc:sldMkLst>
          <pc:docMk/>
          <pc:sldMk cId="1561334486" sldId="343"/>
        </pc:sldMkLst>
      </pc:sldChg>
      <pc:sldChg chg="del">
        <pc:chgData name="Laura White" userId="d0c0ba01-c64e-4ff3-aaaa-c154197b9185" providerId="ADAL" clId="{03C279E8-2B0D-44B0-A9F6-A2687F623672}" dt="2025-11-24T01:13:52.933" v="1342" actId="47"/>
        <pc:sldMkLst>
          <pc:docMk/>
          <pc:sldMk cId="1597391518" sldId="344"/>
        </pc:sldMkLst>
      </pc:sldChg>
      <pc:sldChg chg="addSp delSp modSp add mod">
        <pc:chgData name="Laura White" userId="d0c0ba01-c64e-4ff3-aaaa-c154197b9185" providerId="ADAL" clId="{03C279E8-2B0D-44B0-A9F6-A2687F623672}" dt="2025-11-24T01:02:06.965" v="1173" actId="14100"/>
        <pc:sldMkLst>
          <pc:docMk/>
          <pc:sldMk cId="2693252386" sldId="351"/>
        </pc:sldMkLst>
        <pc:spChg chg="mod">
          <ac:chgData name="Laura White" userId="d0c0ba01-c64e-4ff3-aaaa-c154197b9185" providerId="ADAL" clId="{03C279E8-2B0D-44B0-A9F6-A2687F623672}" dt="2025-11-24T00:40:42.222" v="17" actId="20577"/>
          <ac:spMkLst>
            <pc:docMk/>
            <pc:sldMk cId="2693252386" sldId="351"/>
            <ac:spMk id="7" creationId="{7C3DDA0B-26FF-69B5-8F43-BEB037040CE7}"/>
          </ac:spMkLst>
        </pc:spChg>
        <pc:spChg chg="mod">
          <ac:chgData name="Laura White" userId="d0c0ba01-c64e-4ff3-aaaa-c154197b9185" providerId="ADAL" clId="{03C279E8-2B0D-44B0-A9F6-A2687F623672}" dt="2025-11-24T00:40:52.248" v="65" actId="20577"/>
          <ac:spMkLst>
            <pc:docMk/>
            <pc:sldMk cId="2693252386" sldId="351"/>
            <ac:spMk id="10" creationId="{1D057B51-2909-32CE-2693-6AC70515DBDE}"/>
          </ac:spMkLst>
        </pc:spChg>
        <pc:spChg chg="mod">
          <ac:chgData name="Laura White" userId="d0c0ba01-c64e-4ff3-aaaa-c154197b9185" providerId="ADAL" clId="{03C279E8-2B0D-44B0-A9F6-A2687F623672}" dt="2025-11-24T01:02:06.965" v="1173" actId="14100"/>
          <ac:spMkLst>
            <pc:docMk/>
            <pc:sldMk cId="2693252386" sldId="351"/>
            <ac:spMk id="15" creationId="{741658FF-2AB1-D281-1140-0D19D972B812}"/>
          </ac:spMkLst>
        </pc:spChg>
        <pc:spChg chg="mod">
          <ac:chgData name="Laura White" userId="d0c0ba01-c64e-4ff3-aaaa-c154197b9185" providerId="ADAL" clId="{03C279E8-2B0D-44B0-A9F6-A2687F623672}" dt="2025-11-24T00:41:30.497" v="168" actId="20577"/>
          <ac:spMkLst>
            <pc:docMk/>
            <pc:sldMk cId="2693252386" sldId="351"/>
            <ac:spMk id="16" creationId="{C417BA54-B51B-1414-0016-F9921E494A21}"/>
          </ac:spMkLst>
        </pc:spChg>
        <pc:spChg chg="mod">
          <ac:chgData name="Laura White" userId="d0c0ba01-c64e-4ff3-aaaa-c154197b9185" providerId="ADAL" clId="{03C279E8-2B0D-44B0-A9F6-A2687F623672}" dt="2025-11-24T00:41:20.438" v="127" actId="20577"/>
          <ac:spMkLst>
            <pc:docMk/>
            <pc:sldMk cId="2693252386" sldId="351"/>
            <ac:spMk id="32" creationId="{624C680F-E32F-F190-A186-57E4B943CBD7}"/>
          </ac:spMkLst>
        </pc:spChg>
        <pc:spChg chg="mod">
          <ac:chgData name="Laura White" userId="d0c0ba01-c64e-4ff3-aaaa-c154197b9185" providerId="ADAL" clId="{03C279E8-2B0D-44B0-A9F6-A2687F623672}" dt="2025-11-24T00:41:13.552" v="104" actId="20577"/>
          <ac:spMkLst>
            <pc:docMk/>
            <pc:sldMk cId="2693252386" sldId="351"/>
            <ac:spMk id="37" creationId="{7400A2C0-9A03-9AE0-C357-ECF9ED001781}"/>
          </ac:spMkLst>
        </pc:spChg>
        <pc:spChg chg="mod">
          <ac:chgData name="Laura White" userId="d0c0ba01-c64e-4ff3-aaaa-c154197b9185" providerId="ADAL" clId="{03C279E8-2B0D-44B0-A9F6-A2687F623672}" dt="2025-11-24T00:41:10.541" v="90" actId="20577"/>
          <ac:spMkLst>
            <pc:docMk/>
            <pc:sldMk cId="2693252386" sldId="351"/>
            <ac:spMk id="41" creationId="{96D2C34B-6A50-D5F4-FC38-4336C5A95DBC}"/>
          </ac:spMkLst>
        </pc:spChg>
        <pc:picChg chg="add mod ord">
          <ac:chgData name="Laura White" userId="d0c0ba01-c64e-4ff3-aaaa-c154197b9185" providerId="ADAL" clId="{03C279E8-2B0D-44B0-A9F6-A2687F623672}" dt="2025-11-24T00:40:25.918" v="14" actId="1076"/>
          <ac:picMkLst>
            <pc:docMk/>
            <pc:sldMk cId="2693252386" sldId="351"/>
            <ac:picMk id="3" creationId="{239EADFB-76D7-80C3-5CF5-D592350DB144}"/>
          </ac:picMkLst>
        </pc:picChg>
        <pc:picChg chg="del mod">
          <ac:chgData name="Laura White" userId="d0c0ba01-c64e-4ff3-aaaa-c154197b9185" providerId="ADAL" clId="{03C279E8-2B0D-44B0-A9F6-A2687F623672}" dt="2025-11-24T00:40:19.094" v="11" actId="478"/>
          <ac:picMkLst>
            <pc:docMk/>
            <pc:sldMk cId="2693252386" sldId="351"/>
            <ac:picMk id="4" creationId="{E7EF10D8-637D-680F-A443-5F8B6D1C05E7}"/>
          </ac:picMkLst>
        </pc:picChg>
      </pc:sldChg>
      <pc:sldChg chg="add del">
        <pc:chgData name="Laura White" userId="d0c0ba01-c64e-4ff3-aaaa-c154197b9185" providerId="ADAL" clId="{03C279E8-2B0D-44B0-A9F6-A2687F623672}" dt="2025-11-24T00:40:31.790" v="16" actId="47"/>
        <pc:sldMkLst>
          <pc:docMk/>
          <pc:sldMk cId="306554826" sldId="352"/>
        </pc:sldMkLst>
      </pc:sldChg>
      <pc:sldChg chg="modSp add mod modAnim">
        <pc:chgData name="Laura White" userId="d0c0ba01-c64e-4ff3-aaaa-c154197b9185" providerId="ADAL" clId="{03C279E8-2B0D-44B0-A9F6-A2687F623672}" dt="2025-11-24T01:02:09.463" v="1174" actId="14100"/>
        <pc:sldMkLst>
          <pc:docMk/>
          <pc:sldMk cId="1359026848" sldId="352"/>
        </pc:sldMkLst>
        <pc:spChg chg="mod">
          <ac:chgData name="Laura White" userId="d0c0ba01-c64e-4ff3-aaaa-c154197b9185" providerId="ADAL" clId="{03C279E8-2B0D-44B0-A9F6-A2687F623672}" dt="2025-11-24T01:02:09.463" v="1174" actId="14100"/>
          <ac:spMkLst>
            <pc:docMk/>
            <pc:sldMk cId="1359026848" sldId="352"/>
            <ac:spMk id="15" creationId="{54FC88CE-ECED-1803-A8EF-2C2F5D457141}"/>
          </ac:spMkLst>
        </pc:spChg>
      </pc:sldChg>
      <pc:sldChg chg="modSp add mod modAnim">
        <pc:chgData name="Laura White" userId="d0c0ba01-c64e-4ff3-aaaa-c154197b9185" providerId="ADAL" clId="{03C279E8-2B0D-44B0-A9F6-A2687F623672}" dt="2025-11-24T01:02:29.983" v="1181" actId="14100"/>
        <pc:sldMkLst>
          <pc:docMk/>
          <pc:sldMk cId="998585018" sldId="353"/>
        </pc:sldMkLst>
        <pc:spChg chg="mod">
          <ac:chgData name="Laura White" userId="d0c0ba01-c64e-4ff3-aaaa-c154197b9185" providerId="ADAL" clId="{03C279E8-2B0D-44B0-A9F6-A2687F623672}" dt="2025-11-24T00:47:04.818" v="381" actId="20577"/>
          <ac:spMkLst>
            <pc:docMk/>
            <pc:sldMk cId="998585018" sldId="353"/>
            <ac:spMk id="7" creationId="{D13796D0-8045-8D21-AA1B-B8CFB9452DA4}"/>
          </ac:spMkLst>
        </pc:spChg>
        <pc:spChg chg="mod">
          <ac:chgData name="Laura White" userId="d0c0ba01-c64e-4ff3-aaaa-c154197b9185" providerId="ADAL" clId="{03C279E8-2B0D-44B0-A9F6-A2687F623672}" dt="2025-11-24T01:02:29.983" v="1181" actId="14100"/>
          <ac:spMkLst>
            <pc:docMk/>
            <pc:sldMk cId="998585018" sldId="353"/>
            <ac:spMk id="15" creationId="{1AFF8677-6F66-112D-4A0A-C2103D5114C8}"/>
          </ac:spMkLst>
        </pc:spChg>
        <pc:spChg chg="mod">
          <ac:chgData name="Laura White" userId="d0c0ba01-c64e-4ff3-aaaa-c154197b9185" providerId="ADAL" clId="{03C279E8-2B0D-44B0-A9F6-A2687F623672}" dt="2025-11-24T00:46:16.602" v="377" actId="207"/>
          <ac:spMkLst>
            <pc:docMk/>
            <pc:sldMk cId="998585018" sldId="353"/>
            <ac:spMk id="30" creationId="{56ACDC4E-4949-599B-6A11-83D8E3408268}"/>
          </ac:spMkLst>
        </pc:spChg>
      </pc:sldChg>
      <pc:sldChg chg="add del">
        <pc:chgData name="Laura White" userId="d0c0ba01-c64e-4ff3-aaaa-c154197b9185" providerId="ADAL" clId="{03C279E8-2B0D-44B0-A9F6-A2687F623672}" dt="2025-11-24T00:40:57.514" v="66" actId="47"/>
        <pc:sldMkLst>
          <pc:docMk/>
          <pc:sldMk cId="2612321246" sldId="353"/>
        </pc:sldMkLst>
      </pc:sldChg>
      <pc:sldChg chg="modSp add mod modAnim">
        <pc:chgData name="Laura White" userId="d0c0ba01-c64e-4ff3-aaaa-c154197b9185" providerId="ADAL" clId="{03C279E8-2B0D-44B0-A9F6-A2687F623672}" dt="2025-11-24T01:02:42.861" v="1184" actId="14100"/>
        <pc:sldMkLst>
          <pc:docMk/>
          <pc:sldMk cId="1470204757" sldId="354"/>
        </pc:sldMkLst>
        <pc:spChg chg="mod">
          <ac:chgData name="Laura White" userId="d0c0ba01-c64e-4ff3-aaaa-c154197b9185" providerId="ADAL" clId="{03C279E8-2B0D-44B0-A9F6-A2687F623672}" dt="2025-11-24T01:02:42.861" v="1184" actId="14100"/>
          <ac:spMkLst>
            <pc:docMk/>
            <pc:sldMk cId="1470204757" sldId="354"/>
            <ac:spMk id="15" creationId="{7F49BF26-1C90-A13C-982A-1368FFD3F7B8}"/>
          </ac:spMkLst>
        </pc:spChg>
        <pc:spChg chg="mod">
          <ac:chgData name="Laura White" userId="d0c0ba01-c64e-4ff3-aaaa-c154197b9185" providerId="ADAL" clId="{03C279E8-2B0D-44B0-A9F6-A2687F623672}" dt="2025-11-24T00:48:45.104" v="479" actId="207"/>
          <ac:spMkLst>
            <pc:docMk/>
            <pc:sldMk cId="1470204757" sldId="354"/>
            <ac:spMk id="36" creationId="{7FC488C5-1BBB-CA19-7021-A1C908F40DD1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3:04.468" v="1191" actId="14100"/>
        <pc:sldMkLst>
          <pc:docMk/>
          <pc:sldMk cId="1006798084" sldId="355"/>
        </pc:sldMkLst>
        <pc:spChg chg="mod">
          <ac:chgData name="Laura White" userId="d0c0ba01-c64e-4ff3-aaaa-c154197b9185" providerId="ADAL" clId="{03C279E8-2B0D-44B0-A9F6-A2687F623672}" dt="2025-11-24T00:50:52.191" v="597" actId="20577"/>
          <ac:spMkLst>
            <pc:docMk/>
            <pc:sldMk cId="1006798084" sldId="355"/>
            <ac:spMk id="10" creationId="{A16D6AA4-A516-A815-1A28-60D5ECD69EF8}"/>
          </ac:spMkLst>
        </pc:spChg>
        <pc:spChg chg="mod">
          <ac:chgData name="Laura White" userId="d0c0ba01-c64e-4ff3-aaaa-c154197b9185" providerId="ADAL" clId="{03C279E8-2B0D-44B0-A9F6-A2687F623672}" dt="2025-11-24T01:03:04.468" v="1191" actId="14100"/>
          <ac:spMkLst>
            <pc:docMk/>
            <pc:sldMk cId="1006798084" sldId="355"/>
            <ac:spMk id="15" creationId="{857E94AE-0A3F-FC00-3A28-D713A69720C4}"/>
          </ac:spMkLst>
        </pc:spChg>
        <pc:spChg chg="mod">
          <ac:chgData name="Laura White" userId="d0c0ba01-c64e-4ff3-aaaa-c154197b9185" providerId="ADAL" clId="{03C279E8-2B0D-44B0-A9F6-A2687F623672}" dt="2025-11-24T00:50:57.836" v="614" actId="20577"/>
          <ac:spMkLst>
            <pc:docMk/>
            <pc:sldMk cId="1006798084" sldId="355"/>
            <ac:spMk id="16" creationId="{5E544873-5267-90A0-E7CA-02ABAA17C984}"/>
          </ac:spMkLst>
        </pc:spChg>
        <pc:spChg chg="mod">
          <ac:chgData name="Laura White" userId="d0c0ba01-c64e-4ff3-aaaa-c154197b9185" providerId="ADAL" clId="{03C279E8-2B0D-44B0-A9F6-A2687F623672}" dt="2025-11-24T00:50:47.850" v="583" actId="20577"/>
          <ac:spMkLst>
            <pc:docMk/>
            <pc:sldMk cId="1006798084" sldId="355"/>
            <ac:spMk id="32" creationId="{6C395A6D-05FC-DF63-E47C-6776DF938151}"/>
          </ac:spMkLst>
        </pc:spChg>
        <pc:spChg chg="mod">
          <ac:chgData name="Laura White" userId="d0c0ba01-c64e-4ff3-aaaa-c154197b9185" providerId="ADAL" clId="{03C279E8-2B0D-44B0-A9F6-A2687F623672}" dt="2025-11-24T00:50:37.992" v="561" actId="20577"/>
          <ac:spMkLst>
            <pc:docMk/>
            <pc:sldMk cId="1006798084" sldId="355"/>
            <ac:spMk id="37" creationId="{57422385-6744-387D-466B-C5AE2D9B8AC1}"/>
          </ac:spMkLst>
        </pc:spChg>
        <pc:spChg chg="mod">
          <ac:chgData name="Laura White" userId="d0c0ba01-c64e-4ff3-aaaa-c154197b9185" providerId="ADAL" clId="{03C279E8-2B0D-44B0-A9F6-A2687F623672}" dt="2025-11-24T00:50:28.340" v="531" actId="20577"/>
          <ac:spMkLst>
            <pc:docMk/>
            <pc:sldMk cId="1006798084" sldId="355"/>
            <ac:spMk id="41" creationId="{DB5E0EF3-5D37-F7D0-556F-C150A36B8C9D}"/>
          </ac:spMkLst>
        </pc:spChg>
        <pc:picChg chg="add mod ord">
          <ac:chgData name="Laura White" userId="d0c0ba01-c64e-4ff3-aaaa-c154197b9185" providerId="ADAL" clId="{03C279E8-2B0D-44B0-A9F6-A2687F623672}" dt="2025-11-24T00:51:10.508" v="619" actId="1076"/>
          <ac:picMkLst>
            <pc:docMk/>
            <pc:sldMk cId="1006798084" sldId="355"/>
            <ac:picMk id="3" creationId="{049BB913-8D4A-16A2-E117-E0AB9D552C5A}"/>
          </ac:picMkLst>
        </pc:picChg>
        <pc:picChg chg="del">
          <ac:chgData name="Laura White" userId="d0c0ba01-c64e-4ff3-aaaa-c154197b9185" providerId="ADAL" clId="{03C279E8-2B0D-44B0-A9F6-A2687F623672}" dt="2025-11-24T00:49:50.718" v="486" actId="478"/>
          <ac:picMkLst>
            <pc:docMk/>
            <pc:sldMk cId="1006798084" sldId="355"/>
            <ac:picMk id="4" creationId="{057EAA7D-FF9E-826A-5D34-792DA1A3D424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03:06.876" v="1192" actId="14100"/>
        <pc:sldMkLst>
          <pc:docMk/>
          <pc:sldMk cId="280529694" sldId="356"/>
        </pc:sldMkLst>
        <pc:spChg chg="mod">
          <ac:chgData name="Laura White" userId="d0c0ba01-c64e-4ff3-aaaa-c154197b9185" providerId="ADAL" clId="{03C279E8-2B0D-44B0-A9F6-A2687F623672}" dt="2025-11-24T01:03:06.876" v="1192" actId="14100"/>
          <ac:spMkLst>
            <pc:docMk/>
            <pc:sldMk cId="280529694" sldId="356"/>
            <ac:spMk id="15" creationId="{38FFEE64-D156-7F26-0DD4-34BA355DA374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3:14.596" v="1195" actId="14100"/>
        <pc:sldMkLst>
          <pc:docMk/>
          <pc:sldMk cId="109129015" sldId="357"/>
        </pc:sldMkLst>
        <pc:spChg chg="mod">
          <ac:chgData name="Laura White" userId="d0c0ba01-c64e-4ff3-aaaa-c154197b9185" providerId="ADAL" clId="{03C279E8-2B0D-44B0-A9F6-A2687F623672}" dt="2025-11-24T00:52:28.819" v="628" actId="20577"/>
          <ac:spMkLst>
            <pc:docMk/>
            <pc:sldMk cId="109129015" sldId="357"/>
            <ac:spMk id="7" creationId="{E5564CBF-BDA0-4824-E0EB-31C468D7A40E}"/>
          </ac:spMkLst>
        </pc:spChg>
        <pc:spChg chg="mod">
          <ac:chgData name="Laura White" userId="d0c0ba01-c64e-4ff3-aaaa-c154197b9185" providerId="ADAL" clId="{03C279E8-2B0D-44B0-A9F6-A2687F623672}" dt="2025-11-24T00:53:04.127" v="690" actId="1076"/>
          <ac:spMkLst>
            <pc:docMk/>
            <pc:sldMk cId="109129015" sldId="357"/>
            <ac:spMk id="10" creationId="{0EBE477D-C1C2-CF2C-CFB3-D25FBEB6BB72}"/>
          </ac:spMkLst>
        </pc:spChg>
        <pc:spChg chg="mod">
          <ac:chgData name="Laura White" userId="d0c0ba01-c64e-4ff3-aaaa-c154197b9185" providerId="ADAL" clId="{03C279E8-2B0D-44B0-A9F6-A2687F623672}" dt="2025-11-24T01:03:14.596" v="1195" actId="14100"/>
          <ac:spMkLst>
            <pc:docMk/>
            <pc:sldMk cId="109129015" sldId="357"/>
            <ac:spMk id="15" creationId="{BC5DAB3C-EBB8-24D1-4616-E18D002E8661}"/>
          </ac:spMkLst>
        </pc:spChg>
        <pc:spChg chg="mod">
          <ac:chgData name="Laura White" userId="d0c0ba01-c64e-4ff3-aaaa-c154197b9185" providerId="ADAL" clId="{03C279E8-2B0D-44B0-A9F6-A2687F623672}" dt="2025-11-24T00:52:58.056" v="688" actId="20577"/>
          <ac:spMkLst>
            <pc:docMk/>
            <pc:sldMk cId="109129015" sldId="357"/>
            <ac:spMk id="16" creationId="{26BF0EE0-7FF7-DFCD-6839-69EE39936ABA}"/>
          </ac:spMkLst>
        </pc:spChg>
        <pc:spChg chg="mod">
          <ac:chgData name="Laura White" userId="d0c0ba01-c64e-4ff3-aaaa-c154197b9185" providerId="ADAL" clId="{03C279E8-2B0D-44B0-A9F6-A2687F623672}" dt="2025-11-24T00:52:54.411" v="682" actId="20577"/>
          <ac:spMkLst>
            <pc:docMk/>
            <pc:sldMk cId="109129015" sldId="357"/>
            <ac:spMk id="32" creationId="{18CCFFD8-5195-7E55-9A60-444D735C3338}"/>
          </ac:spMkLst>
        </pc:spChg>
        <pc:spChg chg="mod">
          <ac:chgData name="Laura White" userId="d0c0ba01-c64e-4ff3-aaaa-c154197b9185" providerId="ADAL" clId="{03C279E8-2B0D-44B0-A9F6-A2687F623672}" dt="2025-11-24T00:52:49.982" v="677" actId="20577"/>
          <ac:spMkLst>
            <pc:docMk/>
            <pc:sldMk cId="109129015" sldId="357"/>
            <ac:spMk id="37" creationId="{C4D00723-9618-E54F-E959-102BAC9EB530}"/>
          </ac:spMkLst>
        </pc:spChg>
        <pc:spChg chg="mod">
          <ac:chgData name="Laura White" userId="d0c0ba01-c64e-4ff3-aaaa-c154197b9185" providerId="ADAL" clId="{03C279E8-2B0D-44B0-A9F6-A2687F623672}" dt="2025-11-24T00:52:47.437" v="673" actId="20577"/>
          <ac:spMkLst>
            <pc:docMk/>
            <pc:sldMk cId="109129015" sldId="357"/>
            <ac:spMk id="41" creationId="{7E58B032-EFC9-916A-1C54-6CDD26E3FC86}"/>
          </ac:spMkLst>
        </pc:spChg>
        <pc:graphicFrameChg chg="add del mod">
          <ac:chgData name="Laura White" userId="d0c0ba01-c64e-4ff3-aaaa-c154197b9185" providerId="ADAL" clId="{03C279E8-2B0D-44B0-A9F6-A2687F623672}" dt="2025-11-24T00:53:10.502" v="692" actId="478"/>
          <ac:graphicFrameMkLst>
            <pc:docMk/>
            <pc:sldMk cId="109129015" sldId="357"/>
            <ac:graphicFrameMk id="2" creationId="{250415EF-6FC0-E7CF-E629-4FACB18D147C}"/>
          </ac:graphicFrameMkLst>
        </pc:graphicFrameChg>
        <pc:graphicFrameChg chg="add del mod">
          <ac:chgData name="Laura White" userId="d0c0ba01-c64e-4ff3-aaaa-c154197b9185" providerId="ADAL" clId="{03C279E8-2B0D-44B0-A9F6-A2687F623672}" dt="2025-11-24T00:53:13.470" v="694" actId="478"/>
          <ac:graphicFrameMkLst>
            <pc:docMk/>
            <pc:sldMk cId="109129015" sldId="357"/>
            <ac:graphicFrameMk id="3" creationId="{25FF7E9A-05AD-302F-A3B7-790FF86AFD79}"/>
          </ac:graphicFrameMkLst>
        </pc:graphicFrameChg>
        <pc:picChg chg="del">
          <ac:chgData name="Laura White" userId="d0c0ba01-c64e-4ff3-aaaa-c154197b9185" providerId="ADAL" clId="{03C279E8-2B0D-44B0-A9F6-A2687F623672}" dt="2025-11-24T00:53:01.048" v="689" actId="478"/>
          <ac:picMkLst>
            <pc:docMk/>
            <pc:sldMk cId="109129015" sldId="357"/>
            <ac:picMk id="4" creationId="{FAB99976-0CA1-B516-C16A-BCFFB45616AC}"/>
          </ac:picMkLst>
        </pc:picChg>
        <pc:picChg chg="add mod ord">
          <ac:chgData name="Laura White" userId="d0c0ba01-c64e-4ff3-aaaa-c154197b9185" providerId="ADAL" clId="{03C279E8-2B0D-44B0-A9F6-A2687F623672}" dt="2025-11-24T00:53:59.248" v="737" actId="1076"/>
          <ac:picMkLst>
            <pc:docMk/>
            <pc:sldMk cId="109129015" sldId="357"/>
            <ac:picMk id="8" creationId="{4A9EF30B-413C-C013-83C1-728330DEE4C2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0:54:38.013" v="742" actId="207"/>
        <pc:sldMkLst>
          <pc:docMk/>
          <pc:sldMk cId="61229265" sldId="358"/>
        </pc:sldMkLst>
        <pc:spChg chg="mod">
          <ac:chgData name="Laura White" userId="d0c0ba01-c64e-4ff3-aaaa-c154197b9185" providerId="ADAL" clId="{03C279E8-2B0D-44B0-A9F6-A2687F623672}" dt="2025-11-24T00:54:38.013" v="742" actId="207"/>
          <ac:spMkLst>
            <pc:docMk/>
            <pc:sldMk cId="61229265" sldId="358"/>
            <ac:spMk id="15" creationId="{50CBE907-D8A6-B44D-11A2-D9AAEC8DC4D5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0:58:23.952" v="976" actId="14100"/>
        <pc:sldMkLst>
          <pc:docMk/>
          <pc:sldMk cId="3155459436" sldId="359"/>
        </pc:sldMkLst>
        <pc:spChg chg="mod">
          <ac:chgData name="Laura White" userId="d0c0ba01-c64e-4ff3-aaaa-c154197b9185" providerId="ADAL" clId="{03C279E8-2B0D-44B0-A9F6-A2687F623672}" dt="2025-11-24T00:54:52.546" v="746" actId="20577"/>
          <ac:spMkLst>
            <pc:docMk/>
            <pc:sldMk cId="3155459436" sldId="359"/>
            <ac:spMk id="7" creationId="{A792EDF1-7CAF-7E31-9DB7-C9AE9C89B43F}"/>
          </ac:spMkLst>
        </pc:spChg>
        <pc:spChg chg="mod">
          <ac:chgData name="Laura White" userId="d0c0ba01-c64e-4ff3-aaaa-c154197b9185" providerId="ADAL" clId="{03C279E8-2B0D-44B0-A9F6-A2687F623672}" dt="2025-11-24T00:57:56.767" v="967" actId="20577"/>
          <ac:spMkLst>
            <pc:docMk/>
            <pc:sldMk cId="3155459436" sldId="359"/>
            <ac:spMk id="10" creationId="{8CC60A91-25B8-A7D4-2125-2892675C7875}"/>
          </ac:spMkLst>
        </pc:spChg>
        <pc:spChg chg="mod">
          <ac:chgData name="Laura White" userId="d0c0ba01-c64e-4ff3-aaaa-c154197b9185" providerId="ADAL" clId="{03C279E8-2B0D-44B0-A9F6-A2687F623672}" dt="2025-11-24T00:58:23.952" v="976" actId="14100"/>
          <ac:spMkLst>
            <pc:docMk/>
            <pc:sldMk cId="3155459436" sldId="359"/>
            <ac:spMk id="15" creationId="{2031229D-7EB8-69DD-1201-0F8785918B58}"/>
          </ac:spMkLst>
        </pc:spChg>
        <pc:spChg chg="mod">
          <ac:chgData name="Laura White" userId="d0c0ba01-c64e-4ff3-aaaa-c154197b9185" providerId="ADAL" clId="{03C279E8-2B0D-44B0-A9F6-A2687F623672}" dt="2025-11-24T00:55:40.057" v="923" actId="20577"/>
          <ac:spMkLst>
            <pc:docMk/>
            <pc:sldMk cId="3155459436" sldId="359"/>
            <ac:spMk id="16" creationId="{D7EFABFE-F60A-A07F-5373-C5985699EBCB}"/>
          </ac:spMkLst>
        </pc:spChg>
        <pc:spChg chg="mod">
          <ac:chgData name="Laura White" userId="d0c0ba01-c64e-4ff3-aaaa-c154197b9185" providerId="ADAL" clId="{03C279E8-2B0D-44B0-A9F6-A2687F623672}" dt="2025-11-24T00:55:30.111" v="874" actId="20577"/>
          <ac:spMkLst>
            <pc:docMk/>
            <pc:sldMk cId="3155459436" sldId="359"/>
            <ac:spMk id="32" creationId="{7A2BBA7B-418C-D195-8562-57C85E81B0B8}"/>
          </ac:spMkLst>
        </pc:spChg>
        <pc:spChg chg="mod">
          <ac:chgData name="Laura White" userId="d0c0ba01-c64e-4ff3-aaaa-c154197b9185" providerId="ADAL" clId="{03C279E8-2B0D-44B0-A9F6-A2687F623672}" dt="2025-11-24T00:57:25.040" v="940" actId="20577"/>
          <ac:spMkLst>
            <pc:docMk/>
            <pc:sldMk cId="3155459436" sldId="359"/>
            <ac:spMk id="37" creationId="{8FCD5734-5AF5-4278-D5A0-C8FBAC92F495}"/>
          </ac:spMkLst>
        </pc:spChg>
        <pc:spChg chg="mod">
          <ac:chgData name="Laura White" userId="d0c0ba01-c64e-4ff3-aaaa-c154197b9185" providerId="ADAL" clId="{03C279E8-2B0D-44B0-A9F6-A2687F623672}" dt="2025-11-24T00:55:17.198" v="828" actId="20577"/>
          <ac:spMkLst>
            <pc:docMk/>
            <pc:sldMk cId="3155459436" sldId="359"/>
            <ac:spMk id="41" creationId="{0DCB64FB-5D14-FEF5-2DCA-9B49534E3334}"/>
          </ac:spMkLst>
        </pc:spChg>
        <pc:picChg chg="add mod ord">
          <ac:chgData name="Laura White" userId="d0c0ba01-c64e-4ff3-aaaa-c154197b9185" providerId="ADAL" clId="{03C279E8-2B0D-44B0-A9F6-A2687F623672}" dt="2025-11-24T00:55:55.718" v="930" actId="167"/>
          <ac:picMkLst>
            <pc:docMk/>
            <pc:sldMk cId="3155459436" sldId="359"/>
            <ac:picMk id="3" creationId="{80CE1E91-46C8-E50E-4719-DB6177852196}"/>
          </ac:picMkLst>
        </pc:picChg>
        <pc:picChg chg="del">
          <ac:chgData name="Laura White" userId="d0c0ba01-c64e-4ff3-aaaa-c154197b9185" providerId="ADAL" clId="{03C279E8-2B0D-44B0-A9F6-A2687F623672}" dt="2025-11-24T00:55:43.340" v="924" actId="478"/>
          <ac:picMkLst>
            <pc:docMk/>
            <pc:sldMk cId="3155459436" sldId="359"/>
            <ac:picMk id="4" creationId="{34D59FB2-6F83-7474-3129-AEFA06F5939F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0:58:20.625" v="975" actId="14100"/>
        <pc:sldMkLst>
          <pc:docMk/>
          <pc:sldMk cId="213191374" sldId="360"/>
        </pc:sldMkLst>
        <pc:spChg chg="mod">
          <ac:chgData name="Laura White" userId="d0c0ba01-c64e-4ff3-aaaa-c154197b9185" providerId="ADAL" clId="{03C279E8-2B0D-44B0-A9F6-A2687F623672}" dt="2025-11-24T00:58:10.764" v="968"/>
          <ac:spMkLst>
            <pc:docMk/>
            <pc:sldMk cId="213191374" sldId="360"/>
            <ac:spMk id="10" creationId="{8C953103-9B81-5A5B-808A-CFFA264B9CA5}"/>
          </ac:spMkLst>
        </pc:spChg>
        <pc:spChg chg="mod">
          <ac:chgData name="Laura White" userId="d0c0ba01-c64e-4ff3-aaaa-c154197b9185" providerId="ADAL" clId="{03C279E8-2B0D-44B0-A9F6-A2687F623672}" dt="2025-11-24T00:58:20.625" v="975" actId="14100"/>
          <ac:spMkLst>
            <pc:docMk/>
            <pc:sldMk cId="213191374" sldId="360"/>
            <ac:spMk id="15" creationId="{95B96751-332C-03A8-236A-C014BC22A914}"/>
          </ac:spMkLst>
        </pc:spChg>
        <pc:spChg chg="mod">
          <ac:chgData name="Laura White" userId="d0c0ba01-c64e-4ff3-aaaa-c154197b9185" providerId="ADAL" clId="{03C279E8-2B0D-44B0-A9F6-A2687F623672}" dt="2025-11-24T00:56:31.769" v="934" actId="207"/>
          <ac:spMkLst>
            <pc:docMk/>
            <pc:sldMk cId="213191374" sldId="360"/>
            <ac:spMk id="36" creationId="{B89A6571-1873-6269-4369-0248B72381F6}"/>
          </ac:spMkLst>
        </pc:spChg>
        <pc:spChg chg="mod">
          <ac:chgData name="Laura White" userId="d0c0ba01-c64e-4ff3-aaaa-c154197b9185" providerId="ADAL" clId="{03C279E8-2B0D-44B0-A9F6-A2687F623672}" dt="2025-11-24T00:58:14.160" v="974" actId="20577"/>
          <ac:spMkLst>
            <pc:docMk/>
            <pc:sldMk cId="213191374" sldId="360"/>
            <ac:spMk id="37" creationId="{E64EED3B-E3EE-1635-62D9-FE25AE343043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1:34.917" v="1167" actId="14100"/>
        <pc:sldMkLst>
          <pc:docMk/>
          <pc:sldMk cId="3445758402" sldId="361"/>
        </pc:sldMkLst>
        <pc:spChg chg="mod">
          <ac:chgData name="Laura White" userId="d0c0ba01-c64e-4ff3-aaaa-c154197b9185" providerId="ADAL" clId="{03C279E8-2B0D-44B0-A9F6-A2687F623672}" dt="2025-11-24T00:58:54.633" v="980" actId="20577"/>
          <ac:spMkLst>
            <pc:docMk/>
            <pc:sldMk cId="3445758402" sldId="361"/>
            <ac:spMk id="7" creationId="{64852D90-7F7B-619A-C782-AF91CFA58979}"/>
          </ac:spMkLst>
        </pc:spChg>
        <pc:spChg chg="mod">
          <ac:chgData name="Laura White" userId="d0c0ba01-c64e-4ff3-aaaa-c154197b9185" providerId="ADAL" clId="{03C279E8-2B0D-44B0-A9F6-A2687F623672}" dt="2025-11-24T00:59:07.982" v="1044" actId="20577"/>
          <ac:spMkLst>
            <pc:docMk/>
            <pc:sldMk cId="3445758402" sldId="361"/>
            <ac:spMk id="10" creationId="{E37C1AF5-EB6B-36BB-F0D5-40F27C0F8800}"/>
          </ac:spMkLst>
        </pc:spChg>
        <pc:spChg chg="mod">
          <ac:chgData name="Laura White" userId="d0c0ba01-c64e-4ff3-aaaa-c154197b9185" providerId="ADAL" clId="{03C279E8-2B0D-44B0-A9F6-A2687F623672}" dt="2025-11-24T01:01:34.917" v="1167" actId="14100"/>
          <ac:spMkLst>
            <pc:docMk/>
            <pc:sldMk cId="3445758402" sldId="361"/>
            <ac:spMk id="15" creationId="{B243718D-4CD6-E129-D309-9B4623349673}"/>
          </ac:spMkLst>
        </pc:spChg>
        <pc:spChg chg="mod">
          <ac:chgData name="Laura White" userId="d0c0ba01-c64e-4ff3-aaaa-c154197b9185" providerId="ADAL" clId="{03C279E8-2B0D-44B0-A9F6-A2687F623672}" dt="2025-11-24T00:59:22.719" v="1070" actId="20577"/>
          <ac:spMkLst>
            <pc:docMk/>
            <pc:sldMk cId="3445758402" sldId="361"/>
            <ac:spMk id="16" creationId="{A0EB7C1D-A03F-762E-6B10-47A776326FAA}"/>
          </ac:spMkLst>
        </pc:spChg>
        <pc:spChg chg="mod">
          <ac:chgData name="Laura White" userId="d0c0ba01-c64e-4ff3-aaaa-c154197b9185" providerId="ADAL" clId="{03C279E8-2B0D-44B0-A9F6-A2687F623672}" dt="2025-11-24T00:59:19.861" v="1064" actId="20577"/>
          <ac:spMkLst>
            <pc:docMk/>
            <pc:sldMk cId="3445758402" sldId="361"/>
            <ac:spMk id="32" creationId="{3ADD5C37-E973-5F35-15D4-04CD98BEF32C}"/>
          </ac:spMkLst>
        </pc:spChg>
        <pc:spChg chg="mod">
          <ac:chgData name="Laura White" userId="d0c0ba01-c64e-4ff3-aaaa-c154197b9185" providerId="ADAL" clId="{03C279E8-2B0D-44B0-A9F6-A2687F623672}" dt="2025-11-24T00:59:16.937" v="1057" actId="20577"/>
          <ac:spMkLst>
            <pc:docMk/>
            <pc:sldMk cId="3445758402" sldId="361"/>
            <ac:spMk id="37" creationId="{86308B6F-FD44-7E1F-BCF0-F24153CDBB63}"/>
          </ac:spMkLst>
        </pc:spChg>
        <pc:spChg chg="mod">
          <ac:chgData name="Laura White" userId="d0c0ba01-c64e-4ff3-aaaa-c154197b9185" providerId="ADAL" clId="{03C279E8-2B0D-44B0-A9F6-A2687F623672}" dt="2025-11-24T00:59:10.951" v="1051" actId="20577"/>
          <ac:spMkLst>
            <pc:docMk/>
            <pc:sldMk cId="3445758402" sldId="361"/>
            <ac:spMk id="41" creationId="{55D4C745-B3C4-CAFA-6FA2-CCB9F4D6362C}"/>
          </ac:spMkLst>
        </pc:spChg>
        <pc:picChg chg="add mod ord">
          <ac:chgData name="Laura White" userId="d0c0ba01-c64e-4ff3-aaaa-c154197b9185" providerId="ADAL" clId="{03C279E8-2B0D-44B0-A9F6-A2687F623672}" dt="2025-11-24T00:59:36.815" v="1079" actId="1076"/>
          <ac:picMkLst>
            <pc:docMk/>
            <pc:sldMk cId="3445758402" sldId="361"/>
            <ac:picMk id="3" creationId="{B028AF93-9C2F-6C3C-74D0-EFCBA4A393B0}"/>
          </ac:picMkLst>
        </pc:picChg>
        <pc:picChg chg="del">
          <ac:chgData name="Laura White" userId="d0c0ba01-c64e-4ff3-aaaa-c154197b9185" providerId="ADAL" clId="{03C279E8-2B0D-44B0-A9F6-A2687F623672}" dt="2025-11-24T00:59:25.578" v="1071" actId="478"/>
          <ac:picMkLst>
            <pc:docMk/>
            <pc:sldMk cId="3445758402" sldId="361"/>
            <ac:picMk id="4" creationId="{3C71A397-8032-9FDC-433D-F4C586B7BECB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01:31.775" v="1166" actId="14100"/>
        <pc:sldMkLst>
          <pc:docMk/>
          <pc:sldMk cId="1694999476" sldId="362"/>
        </pc:sldMkLst>
        <pc:spChg chg="mod">
          <ac:chgData name="Laura White" userId="d0c0ba01-c64e-4ff3-aaaa-c154197b9185" providerId="ADAL" clId="{03C279E8-2B0D-44B0-A9F6-A2687F623672}" dt="2025-11-24T01:01:31.775" v="1166" actId="14100"/>
          <ac:spMkLst>
            <pc:docMk/>
            <pc:sldMk cId="1694999476" sldId="362"/>
            <ac:spMk id="15" creationId="{D18527E0-C6CC-3C56-31F9-39341BD7271B}"/>
          </ac:spMkLst>
        </pc:spChg>
        <pc:spChg chg="mod">
          <ac:chgData name="Laura White" userId="d0c0ba01-c64e-4ff3-aaaa-c154197b9185" providerId="ADAL" clId="{03C279E8-2B0D-44B0-A9F6-A2687F623672}" dt="2025-11-24T00:59:52.437" v="1083" actId="207"/>
          <ac:spMkLst>
            <pc:docMk/>
            <pc:sldMk cId="1694999476" sldId="362"/>
            <ac:spMk id="30" creationId="{F747C209-092D-7742-E388-0AE408F0295C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6:09.099" v="1210" actId="20577"/>
        <pc:sldMkLst>
          <pc:docMk/>
          <pc:sldMk cId="2653348365" sldId="363"/>
        </pc:sldMkLst>
        <pc:spChg chg="mod">
          <ac:chgData name="Laura White" userId="d0c0ba01-c64e-4ff3-aaaa-c154197b9185" providerId="ADAL" clId="{03C279E8-2B0D-44B0-A9F6-A2687F623672}" dt="2025-11-24T01:00:05.452" v="1087" actId="20577"/>
          <ac:spMkLst>
            <pc:docMk/>
            <pc:sldMk cId="2653348365" sldId="363"/>
            <ac:spMk id="7" creationId="{B0E90493-E5C1-66F0-1A70-75B662414ABE}"/>
          </ac:spMkLst>
        </pc:spChg>
        <pc:spChg chg="mod">
          <ac:chgData name="Laura White" userId="d0c0ba01-c64e-4ff3-aaaa-c154197b9185" providerId="ADAL" clId="{03C279E8-2B0D-44B0-A9F6-A2687F623672}" dt="2025-11-24T01:06:09.099" v="1210" actId="20577"/>
          <ac:spMkLst>
            <pc:docMk/>
            <pc:sldMk cId="2653348365" sldId="363"/>
            <ac:spMk id="10" creationId="{7DE3D94A-FFA2-052C-0788-129EFF8B9405}"/>
          </ac:spMkLst>
        </pc:spChg>
        <pc:spChg chg="mod">
          <ac:chgData name="Laura White" userId="d0c0ba01-c64e-4ff3-aaaa-c154197b9185" providerId="ADAL" clId="{03C279E8-2B0D-44B0-A9F6-A2687F623672}" dt="2025-11-24T01:01:27.537" v="1165" actId="14100"/>
          <ac:spMkLst>
            <pc:docMk/>
            <pc:sldMk cId="2653348365" sldId="363"/>
            <ac:spMk id="15" creationId="{DE7156AC-8C05-76F9-4F47-701E349B4074}"/>
          </ac:spMkLst>
        </pc:spChg>
        <pc:spChg chg="mod">
          <ac:chgData name="Laura White" userId="d0c0ba01-c64e-4ff3-aaaa-c154197b9185" providerId="ADAL" clId="{03C279E8-2B0D-44B0-A9F6-A2687F623672}" dt="2025-11-24T01:00:54.404" v="1153"/>
          <ac:spMkLst>
            <pc:docMk/>
            <pc:sldMk cId="2653348365" sldId="363"/>
            <ac:spMk id="16" creationId="{2A083C5A-B21D-90A1-2868-D960F5798DC6}"/>
          </ac:spMkLst>
        </pc:spChg>
        <pc:spChg chg="mod">
          <ac:chgData name="Laura White" userId="d0c0ba01-c64e-4ff3-aaaa-c154197b9185" providerId="ADAL" clId="{03C279E8-2B0D-44B0-A9F6-A2687F623672}" dt="2025-11-24T01:00:48.413" v="1150"/>
          <ac:spMkLst>
            <pc:docMk/>
            <pc:sldMk cId="2653348365" sldId="363"/>
            <ac:spMk id="32" creationId="{612B457A-B2BB-E063-FD83-5C13AC25D2D8}"/>
          </ac:spMkLst>
        </pc:spChg>
        <pc:spChg chg="mod">
          <ac:chgData name="Laura White" userId="d0c0ba01-c64e-4ff3-aaaa-c154197b9185" providerId="ADAL" clId="{03C279E8-2B0D-44B0-A9F6-A2687F623672}" dt="2025-11-24T01:00:32.977" v="1147"/>
          <ac:spMkLst>
            <pc:docMk/>
            <pc:sldMk cId="2653348365" sldId="363"/>
            <ac:spMk id="37" creationId="{16A83261-1ECD-108F-4093-D56DD37DB07F}"/>
          </ac:spMkLst>
        </pc:spChg>
        <pc:spChg chg="mod">
          <ac:chgData name="Laura White" userId="d0c0ba01-c64e-4ff3-aaaa-c154197b9185" providerId="ADAL" clId="{03C279E8-2B0D-44B0-A9F6-A2687F623672}" dt="2025-11-24T01:00:18.848" v="1142"/>
          <ac:spMkLst>
            <pc:docMk/>
            <pc:sldMk cId="2653348365" sldId="363"/>
            <ac:spMk id="41" creationId="{F92FEF65-1D5B-2E87-D278-91DCB8591990}"/>
          </ac:spMkLst>
        </pc:spChg>
        <pc:picChg chg="del">
          <ac:chgData name="Laura White" userId="d0c0ba01-c64e-4ff3-aaaa-c154197b9185" providerId="ADAL" clId="{03C279E8-2B0D-44B0-A9F6-A2687F623672}" dt="2025-11-24T01:00:59.064" v="1154" actId="478"/>
          <ac:picMkLst>
            <pc:docMk/>
            <pc:sldMk cId="2653348365" sldId="363"/>
            <ac:picMk id="3" creationId="{BC0030AD-9CF4-FEF5-C2AB-BBFE2C18D3B6}"/>
          </ac:picMkLst>
        </pc:picChg>
        <pc:picChg chg="add mod ord">
          <ac:chgData name="Laura White" userId="d0c0ba01-c64e-4ff3-aaaa-c154197b9185" providerId="ADAL" clId="{03C279E8-2B0D-44B0-A9F6-A2687F623672}" dt="2025-11-24T01:01:11.637" v="1162" actId="1076"/>
          <ac:picMkLst>
            <pc:docMk/>
            <pc:sldMk cId="2653348365" sldId="363"/>
            <ac:picMk id="4" creationId="{F7E1BF4E-BADD-AF10-74ED-8ADA0EC723DE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06:15.757" v="1211" actId="20577"/>
        <pc:sldMkLst>
          <pc:docMk/>
          <pc:sldMk cId="2488408825" sldId="364"/>
        </pc:sldMkLst>
        <pc:spChg chg="mod">
          <ac:chgData name="Laura White" userId="d0c0ba01-c64e-4ff3-aaaa-c154197b9185" providerId="ADAL" clId="{03C279E8-2B0D-44B0-A9F6-A2687F623672}" dt="2025-11-24T01:06:15.757" v="1211" actId="20577"/>
          <ac:spMkLst>
            <pc:docMk/>
            <pc:sldMk cId="2488408825" sldId="364"/>
            <ac:spMk id="10" creationId="{538652A9-752E-6064-EC73-63BD878AB279}"/>
          </ac:spMkLst>
        </pc:spChg>
        <pc:spChg chg="mod">
          <ac:chgData name="Laura White" userId="d0c0ba01-c64e-4ff3-aaaa-c154197b9185" providerId="ADAL" clId="{03C279E8-2B0D-44B0-A9F6-A2687F623672}" dt="2025-11-24T01:01:51.508" v="1170" actId="207"/>
          <ac:spMkLst>
            <pc:docMk/>
            <pc:sldMk cId="2488408825" sldId="364"/>
            <ac:spMk id="15" creationId="{44C2AA34-2CD8-09D7-EE8E-F6B6DBA9CA82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7:29.318" v="1228" actId="1076"/>
        <pc:sldMkLst>
          <pc:docMk/>
          <pc:sldMk cId="335910943" sldId="365"/>
        </pc:sldMkLst>
        <pc:picChg chg="add mod ord">
          <ac:chgData name="Laura White" userId="d0c0ba01-c64e-4ff3-aaaa-c154197b9185" providerId="ADAL" clId="{03C279E8-2B0D-44B0-A9F6-A2687F623672}" dt="2025-11-24T01:07:29.318" v="1228" actId="1076"/>
          <ac:picMkLst>
            <pc:docMk/>
            <pc:sldMk cId="335910943" sldId="365"/>
            <ac:picMk id="3" creationId="{E35239AB-D467-9E00-5C57-70431C9110FC}"/>
          </ac:picMkLst>
        </pc:picChg>
        <pc:picChg chg="del">
          <ac:chgData name="Laura White" userId="d0c0ba01-c64e-4ff3-aaaa-c154197b9185" providerId="ADAL" clId="{03C279E8-2B0D-44B0-A9F6-A2687F623672}" dt="2025-11-24T01:07:06.019" v="1219" actId="478"/>
          <ac:picMkLst>
            <pc:docMk/>
            <pc:sldMk cId="335910943" sldId="365"/>
            <ac:picMk id="22530" creationId="{AF7F5035-D73E-1DFD-9D95-55EEEE77CFF7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07:45.923" v="1232" actId="207"/>
        <pc:sldMkLst>
          <pc:docMk/>
          <pc:sldMk cId="2167309260" sldId="366"/>
        </pc:sldMkLst>
        <pc:spChg chg="mod">
          <ac:chgData name="Laura White" userId="d0c0ba01-c64e-4ff3-aaaa-c154197b9185" providerId="ADAL" clId="{03C279E8-2B0D-44B0-A9F6-A2687F623672}" dt="2025-11-24T01:07:45.923" v="1232" actId="207"/>
          <ac:spMkLst>
            <pc:docMk/>
            <pc:sldMk cId="2167309260" sldId="366"/>
            <ac:spMk id="36" creationId="{6E5C8A45-1F87-5D5E-A8EB-E731D446B7CD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08:57.031" v="1251" actId="20577"/>
        <pc:sldMkLst>
          <pc:docMk/>
          <pc:sldMk cId="2966218061" sldId="367"/>
        </pc:sldMkLst>
        <pc:spChg chg="mod">
          <ac:chgData name="Laura White" userId="d0c0ba01-c64e-4ff3-aaaa-c154197b9185" providerId="ADAL" clId="{03C279E8-2B0D-44B0-A9F6-A2687F623672}" dt="2025-11-24T01:08:57.031" v="1251" actId="20577"/>
          <ac:spMkLst>
            <pc:docMk/>
            <pc:sldMk cId="2966218061" sldId="367"/>
            <ac:spMk id="7" creationId="{B607798E-5A4D-D72A-6B25-AB991CF8D2E6}"/>
          </ac:spMkLst>
        </pc:spChg>
        <pc:picChg chg="del">
          <ac:chgData name="Laura White" userId="d0c0ba01-c64e-4ff3-aaaa-c154197b9185" providerId="ADAL" clId="{03C279E8-2B0D-44B0-A9F6-A2687F623672}" dt="2025-11-24T01:08:00.446" v="1236" actId="478"/>
          <ac:picMkLst>
            <pc:docMk/>
            <pc:sldMk cId="2966218061" sldId="367"/>
            <ac:picMk id="3" creationId="{759B3B5B-111D-0836-0ED9-B56AF3D77D2D}"/>
          </ac:picMkLst>
        </pc:picChg>
        <pc:picChg chg="add mod ord">
          <ac:chgData name="Laura White" userId="d0c0ba01-c64e-4ff3-aaaa-c154197b9185" providerId="ADAL" clId="{03C279E8-2B0D-44B0-A9F6-A2687F623672}" dt="2025-11-24T01:08:16.049" v="1245" actId="1076"/>
          <ac:picMkLst>
            <pc:docMk/>
            <pc:sldMk cId="2966218061" sldId="367"/>
            <ac:picMk id="4" creationId="{B2D70399-E67D-F0A4-B9F1-C28A22A46BD2}"/>
          </ac:picMkLst>
        </pc:picChg>
      </pc:sldChg>
      <pc:sldChg chg="modSp add modAnim">
        <pc:chgData name="Laura White" userId="d0c0ba01-c64e-4ff3-aaaa-c154197b9185" providerId="ADAL" clId="{03C279E8-2B0D-44B0-A9F6-A2687F623672}" dt="2025-11-24T01:08:59.408" v="1252" actId="20577"/>
        <pc:sldMkLst>
          <pc:docMk/>
          <pc:sldMk cId="3181472506" sldId="368"/>
        </pc:sldMkLst>
        <pc:spChg chg="mod">
          <ac:chgData name="Laura White" userId="d0c0ba01-c64e-4ff3-aaaa-c154197b9185" providerId="ADAL" clId="{03C279E8-2B0D-44B0-A9F6-A2687F623672}" dt="2025-11-24T01:08:59.408" v="1252" actId="20577"/>
          <ac:spMkLst>
            <pc:docMk/>
            <pc:sldMk cId="3181472506" sldId="368"/>
            <ac:spMk id="7" creationId="{0F1790B7-119F-4C9A-3C56-0B334469F926}"/>
          </ac:spMkLst>
        </pc:spChg>
      </pc:sldChg>
      <pc:sldChg chg="modSp add mod">
        <pc:chgData name="Laura White" userId="d0c0ba01-c64e-4ff3-aaaa-c154197b9185" providerId="ADAL" clId="{03C279E8-2B0D-44B0-A9F6-A2687F623672}" dt="2025-11-24T01:09:48.232" v="1266" actId="207"/>
        <pc:sldMkLst>
          <pc:docMk/>
          <pc:sldMk cId="3473891483" sldId="369"/>
        </pc:sldMkLst>
        <pc:spChg chg="mod">
          <ac:chgData name="Laura White" userId="d0c0ba01-c64e-4ff3-aaaa-c154197b9185" providerId="ADAL" clId="{03C279E8-2B0D-44B0-A9F6-A2687F623672}" dt="2025-11-24T01:09:44.388" v="1265" actId="207"/>
          <ac:spMkLst>
            <pc:docMk/>
            <pc:sldMk cId="3473891483" sldId="369"/>
            <ac:spMk id="35" creationId="{4E04B252-7DDD-BD3D-7BBC-827DE9771924}"/>
          </ac:spMkLst>
        </pc:spChg>
        <pc:spChg chg="mod">
          <ac:chgData name="Laura White" userId="d0c0ba01-c64e-4ff3-aaaa-c154197b9185" providerId="ADAL" clId="{03C279E8-2B0D-44B0-A9F6-A2687F623672}" dt="2025-11-24T01:09:48.232" v="1266" actId="207"/>
          <ac:spMkLst>
            <pc:docMk/>
            <pc:sldMk cId="3473891483" sldId="369"/>
            <ac:spMk id="36" creationId="{3C1DBEB6-BE00-A9B9-1763-A968528AD597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11:01.863" v="1285" actId="20577"/>
        <pc:sldMkLst>
          <pc:docMk/>
          <pc:sldMk cId="2433261468" sldId="370"/>
        </pc:sldMkLst>
        <pc:spChg chg="mod">
          <ac:chgData name="Laura White" userId="d0c0ba01-c64e-4ff3-aaaa-c154197b9185" providerId="ADAL" clId="{03C279E8-2B0D-44B0-A9F6-A2687F623672}" dt="2025-11-24T01:11:01.863" v="1285" actId="20577"/>
          <ac:spMkLst>
            <pc:docMk/>
            <pc:sldMk cId="2433261468" sldId="370"/>
            <ac:spMk id="7" creationId="{C9997D6B-E8BE-8B90-0DDE-A6C937AED127}"/>
          </ac:spMkLst>
        </pc:spChg>
        <pc:picChg chg="del">
          <ac:chgData name="Laura White" userId="d0c0ba01-c64e-4ff3-aaaa-c154197b9185" providerId="ADAL" clId="{03C279E8-2B0D-44B0-A9F6-A2687F623672}" dt="2025-11-24T01:09:58.347" v="1270" actId="478"/>
          <ac:picMkLst>
            <pc:docMk/>
            <pc:sldMk cId="2433261468" sldId="370"/>
            <ac:picMk id="3" creationId="{74EADEF6-DD53-582B-EA6D-4738E700C36A}"/>
          </ac:picMkLst>
        </pc:picChg>
        <pc:picChg chg="add mod ord">
          <ac:chgData name="Laura White" userId="d0c0ba01-c64e-4ff3-aaaa-c154197b9185" providerId="ADAL" clId="{03C279E8-2B0D-44B0-A9F6-A2687F623672}" dt="2025-11-24T01:10:10.567" v="1279" actId="1076"/>
          <ac:picMkLst>
            <pc:docMk/>
            <pc:sldMk cId="2433261468" sldId="370"/>
            <ac:picMk id="4" creationId="{1F7A9D1E-79EB-6BA8-06CC-844270C33C05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10:59.544" v="1284" actId="20577"/>
        <pc:sldMkLst>
          <pc:docMk/>
          <pc:sldMk cId="1898817241" sldId="371"/>
        </pc:sldMkLst>
        <pc:spChg chg="mod">
          <ac:chgData name="Laura White" userId="d0c0ba01-c64e-4ff3-aaaa-c154197b9185" providerId="ADAL" clId="{03C279E8-2B0D-44B0-A9F6-A2687F623672}" dt="2025-11-24T01:10:59.544" v="1284" actId="20577"/>
          <ac:spMkLst>
            <pc:docMk/>
            <pc:sldMk cId="1898817241" sldId="371"/>
            <ac:spMk id="7" creationId="{9D0CE5B1-0447-88CD-FA1A-11A035B35862}"/>
          </ac:spMkLst>
        </pc:spChg>
        <pc:spChg chg="mod">
          <ac:chgData name="Laura White" userId="d0c0ba01-c64e-4ff3-aaaa-c154197b9185" providerId="ADAL" clId="{03C279E8-2B0D-44B0-A9F6-A2687F623672}" dt="2025-11-24T01:10:31.929" v="1283" actId="207"/>
          <ac:spMkLst>
            <pc:docMk/>
            <pc:sldMk cId="1898817241" sldId="371"/>
            <ac:spMk id="36" creationId="{30490726-6168-EFA7-84EC-D30B6F10C48F}"/>
          </ac:spMkLst>
        </pc:spChg>
      </pc:sldChg>
      <pc:sldChg chg="addSp delSp modSp add mod ord">
        <pc:chgData name="Laura White" userId="d0c0ba01-c64e-4ff3-aaaa-c154197b9185" providerId="ADAL" clId="{03C279E8-2B0D-44B0-A9F6-A2687F623672}" dt="2025-11-24T01:11:41.835" v="1303" actId="1076"/>
        <pc:sldMkLst>
          <pc:docMk/>
          <pc:sldMk cId="486047700" sldId="372"/>
        </pc:sldMkLst>
        <pc:spChg chg="mod">
          <ac:chgData name="Laura White" userId="d0c0ba01-c64e-4ff3-aaaa-c154197b9185" providerId="ADAL" clId="{03C279E8-2B0D-44B0-A9F6-A2687F623672}" dt="2025-11-24T01:11:19.018" v="1293" actId="20577"/>
          <ac:spMkLst>
            <pc:docMk/>
            <pc:sldMk cId="486047700" sldId="372"/>
            <ac:spMk id="7" creationId="{9895B2D0-D2B4-F3C7-53C7-344358CF9AE1}"/>
          </ac:spMkLst>
        </pc:spChg>
        <pc:picChg chg="del">
          <ac:chgData name="Laura White" userId="d0c0ba01-c64e-4ff3-aaaa-c154197b9185" providerId="ADAL" clId="{03C279E8-2B0D-44B0-A9F6-A2687F623672}" dt="2025-11-24T01:11:23.363" v="1294" actId="478"/>
          <ac:picMkLst>
            <pc:docMk/>
            <pc:sldMk cId="486047700" sldId="372"/>
            <ac:picMk id="3" creationId="{AA034D2E-7FB1-32D0-339F-77E89EF3C442}"/>
          </ac:picMkLst>
        </pc:picChg>
        <pc:picChg chg="add mod ord">
          <ac:chgData name="Laura White" userId="d0c0ba01-c64e-4ff3-aaaa-c154197b9185" providerId="ADAL" clId="{03C279E8-2B0D-44B0-A9F6-A2687F623672}" dt="2025-11-24T01:11:41.835" v="1303" actId="1076"/>
          <ac:picMkLst>
            <pc:docMk/>
            <pc:sldMk cId="486047700" sldId="372"/>
            <ac:picMk id="4" creationId="{A0FFFC0D-4546-EB59-426A-9508EF676004}"/>
          </ac:picMkLst>
        </pc:picChg>
      </pc:sldChg>
      <pc:sldChg chg="add modAnim">
        <pc:chgData name="Laura White" userId="d0c0ba01-c64e-4ff3-aaaa-c154197b9185" providerId="ADAL" clId="{03C279E8-2B0D-44B0-A9F6-A2687F623672}" dt="2025-11-24T01:11:53.903" v="1306"/>
        <pc:sldMkLst>
          <pc:docMk/>
          <pc:sldMk cId="341595521" sldId="373"/>
        </pc:sldMkLst>
      </pc:sldChg>
      <pc:sldChg chg="addSp delSp modSp add mod ord">
        <pc:chgData name="Laura White" userId="d0c0ba01-c64e-4ff3-aaaa-c154197b9185" providerId="ADAL" clId="{03C279E8-2B0D-44B0-A9F6-A2687F623672}" dt="2025-11-24T01:13:00.847" v="1325" actId="20577"/>
        <pc:sldMkLst>
          <pc:docMk/>
          <pc:sldMk cId="903004570" sldId="374"/>
        </pc:sldMkLst>
        <pc:spChg chg="mod">
          <ac:chgData name="Laura White" userId="d0c0ba01-c64e-4ff3-aaaa-c154197b9185" providerId="ADAL" clId="{03C279E8-2B0D-44B0-A9F6-A2687F623672}" dt="2025-11-24T01:13:00.847" v="1325" actId="20577"/>
          <ac:spMkLst>
            <pc:docMk/>
            <pc:sldMk cId="903004570" sldId="374"/>
            <ac:spMk id="7" creationId="{8F75851D-C52A-2265-FDC3-A86A2D6C356B}"/>
          </ac:spMkLst>
        </pc:spChg>
        <pc:picChg chg="add mod ord">
          <ac:chgData name="Laura White" userId="d0c0ba01-c64e-4ff3-aaaa-c154197b9185" providerId="ADAL" clId="{03C279E8-2B0D-44B0-A9F6-A2687F623672}" dt="2025-11-24T01:12:25.546" v="1319" actId="1076"/>
          <ac:picMkLst>
            <pc:docMk/>
            <pc:sldMk cId="903004570" sldId="374"/>
            <ac:picMk id="3" creationId="{CC39609B-EA5F-09E6-E699-9272525434A5}"/>
          </ac:picMkLst>
        </pc:picChg>
        <pc:picChg chg="del">
          <ac:chgData name="Laura White" userId="d0c0ba01-c64e-4ff3-aaaa-c154197b9185" providerId="ADAL" clId="{03C279E8-2B0D-44B0-A9F6-A2687F623672}" dt="2025-11-24T01:12:07.025" v="1310" actId="478"/>
          <ac:picMkLst>
            <pc:docMk/>
            <pc:sldMk cId="903004570" sldId="374"/>
            <ac:picMk id="4" creationId="{59419E82-C112-9C8D-598B-BFCBF958B154}"/>
          </ac:picMkLst>
        </pc:picChg>
      </pc:sldChg>
      <pc:sldChg chg="modSp add mod modAnim">
        <pc:chgData name="Laura White" userId="d0c0ba01-c64e-4ff3-aaaa-c154197b9185" providerId="ADAL" clId="{03C279E8-2B0D-44B0-A9F6-A2687F623672}" dt="2025-11-24T01:13:03.800" v="1326" actId="20577"/>
        <pc:sldMkLst>
          <pc:docMk/>
          <pc:sldMk cId="1026806658" sldId="375"/>
        </pc:sldMkLst>
        <pc:spChg chg="mod">
          <ac:chgData name="Laura White" userId="d0c0ba01-c64e-4ff3-aaaa-c154197b9185" providerId="ADAL" clId="{03C279E8-2B0D-44B0-A9F6-A2687F623672}" dt="2025-11-24T01:13:03.800" v="1326" actId="20577"/>
          <ac:spMkLst>
            <pc:docMk/>
            <pc:sldMk cId="1026806658" sldId="375"/>
            <ac:spMk id="7" creationId="{57A7F970-11AF-CAC5-1AB9-A8A93CE1DD22}"/>
          </ac:spMkLst>
        </pc:spChg>
        <pc:spChg chg="mod">
          <ac:chgData name="Laura White" userId="d0c0ba01-c64e-4ff3-aaaa-c154197b9185" providerId="ADAL" clId="{03C279E8-2B0D-44B0-A9F6-A2687F623672}" dt="2025-11-24T01:12:45.196" v="1322" actId="207"/>
          <ac:spMkLst>
            <pc:docMk/>
            <pc:sldMk cId="1026806658" sldId="375"/>
            <ac:spMk id="36" creationId="{693F72DF-2C9C-7283-F368-8C477A9E8D6F}"/>
          </ac:spMkLst>
        </pc:spChg>
        <pc:picChg chg="mod">
          <ac:chgData name="Laura White" userId="d0c0ba01-c64e-4ff3-aaaa-c154197b9185" providerId="ADAL" clId="{03C279E8-2B0D-44B0-A9F6-A2687F623672}" dt="2025-11-24T01:12:22.539" v="1318" actId="1076"/>
          <ac:picMkLst>
            <pc:docMk/>
            <pc:sldMk cId="1026806658" sldId="375"/>
            <ac:picMk id="3" creationId="{98E42E79-A58D-0B72-FC69-4E3629DE27BB}"/>
          </ac:picMkLst>
        </pc:picChg>
      </pc:sldChg>
      <pc:sldChg chg="add modAnim">
        <pc:chgData name="Laura White" userId="d0c0ba01-c64e-4ff3-aaaa-c154197b9185" providerId="ADAL" clId="{03C279E8-2B0D-44B0-A9F6-A2687F623672}" dt="2025-11-24T01:13:32.811" v="1338"/>
        <pc:sldMkLst>
          <pc:docMk/>
          <pc:sldMk cId="2843113426" sldId="376"/>
        </pc:sldMkLst>
      </pc:sldChg>
    </pc:docChg>
  </pc:docChgLst>
  <pc:docChgLst>
    <pc:chgData name="Rachel Ganino" userId="S::rachel.ganino@esafety.gov.au::af4ace6b-0fd5-42a6-b8c9-ba7554d90a32" providerId="AD" clId="Web-{070E149D-5AC4-A8B1-DDC8-91C5994847BF}"/>
    <pc:docChg chg="modSld">
      <pc:chgData name="Rachel Ganino" userId="S::rachel.ganino@esafety.gov.au::af4ace6b-0fd5-42a6-b8c9-ba7554d90a32" providerId="AD" clId="Web-{070E149D-5AC4-A8B1-DDC8-91C5994847BF}" dt="2025-11-24T23:21:00.197" v="12" actId="20577"/>
      <pc:docMkLst>
        <pc:docMk/>
      </pc:docMkLst>
      <pc:sldChg chg="modSp">
        <pc:chgData name="Rachel Ganino" userId="S::rachel.ganino@esafety.gov.au::af4ace6b-0fd5-42a6-b8c9-ba7554d90a32" providerId="AD" clId="Web-{070E149D-5AC4-A8B1-DDC8-91C5994847BF}" dt="2025-11-24T23:20:53.478" v="9" actId="20577"/>
        <pc:sldMkLst>
          <pc:docMk/>
          <pc:sldMk cId="3155459436" sldId="359"/>
        </pc:sldMkLst>
        <pc:spChg chg="mod">
          <ac:chgData name="Rachel Ganino" userId="S::rachel.ganino@esafety.gov.au::af4ace6b-0fd5-42a6-b8c9-ba7554d90a32" providerId="AD" clId="Web-{070E149D-5AC4-A8B1-DDC8-91C5994847BF}" dt="2025-11-24T23:20:53.478" v="9" actId="20577"/>
          <ac:spMkLst>
            <pc:docMk/>
            <pc:sldMk cId="3155459436" sldId="359"/>
            <ac:spMk id="10" creationId="{8CC60A91-25B8-A7D4-2125-2892675C7875}"/>
          </ac:spMkLst>
        </pc:spChg>
      </pc:sldChg>
      <pc:sldChg chg="modSp">
        <pc:chgData name="Rachel Ganino" userId="S::rachel.ganino@esafety.gov.au::af4ace6b-0fd5-42a6-b8c9-ba7554d90a32" providerId="AD" clId="Web-{070E149D-5AC4-A8B1-DDC8-91C5994847BF}" dt="2025-11-24T23:21:00.197" v="12" actId="20577"/>
        <pc:sldMkLst>
          <pc:docMk/>
          <pc:sldMk cId="213191374" sldId="360"/>
        </pc:sldMkLst>
        <pc:spChg chg="mod">
          <ac:chgData name="Rachel Ganino" userId="S::rachel.ganino@esafety.gov.au::af4ace6b-0fd5-42a6-b8c9-ba7554d90a32" providerId="AD" clId="Web-{070E149D-5AC4-A8B1-DDC8-91C5994847BF}" dt="2025-11-24T23:21:00.197" v="12" actId="20577"/>
          <ac:spMkLst>
            <pc:docMk/>
            <pc:sldMk cId="213191374" sldId="360"/>
            <ac:spMk id="10" creationId="{8C953103-9B81-5A5B-808A-CFFA264B9CA5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1-12T22:47:24.15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32650 14552 16383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C428E-73B4-FC4D-A18F-DF52A2BF8F28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CA9D6-F039-DD47-8DAD-08E4298CE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0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61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82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108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E8CAB-CA6C-D23C-9360-A81E160AF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F8A320-637F-1E54-C0CD-B856EE685F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0ACC17-F217-F0CA-6C49-D2261157C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8773AB-87A0-CF85-244E-7741D3C9F7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779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86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3117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3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194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862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21F92-FE50-70E9-9215-BF7A59B7D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D7C208-A74A-C3C1-F978-3248A80272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9D6F89-BA23-BD6E-957B-1364435CF7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1448E-CC67-A8A6-5306-48C25662FF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10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413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93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960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9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1062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052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2096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840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61277-EEEB-DD88-A4DA-956B5483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A9E47A-D908-63BD-BE30-855DCC7E27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D17D6-6309-55F9-D429-E041AD38E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68A27-68A1-4DA7-8A2E-5DDEEDC3AD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431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A2234-7CF8-9423-07EE-FC9EEEA4B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55C1A8-9880-A7C9-821A-B06E2AB899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2D2391-DAB6-C4B6-5D4D-95C1133BE3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66608-AF1B-E743-3D68-8BDEEB3C53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561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34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23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5353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B0A70-5DBD-C6C7-77A7-6540C0B33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95A4E2-AEFD-A0BB-9917-850BF076CF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EC247F-BBAA-AA56-AB04-8D04D7E26B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25D479-9BED-E54D-DFEB-6D148BAFC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2485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A4AF3-CC11-2B4D-4C71-18F6A3720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A0BEAA-D15A-8B62-71A5-93D48757BE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1A3B54-862C-524C-CC4F-0DC6EBCE8C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BA04C-0F01-E6A0-D705-035F41316A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041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1C929-AAC4-276F-2C34-E92F35142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DE42B3-0F44-2E2A-BF35-0A5A76B608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D23AE7-DE3C-DBBC-EAA0-E6D79914D7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778A39-F25A-0B57-EAA3-5BA8C7B31C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2842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8A204-5B3F-75D9-2846-3B35D02AA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F94DDC-F496-8DBA-2A99-C654FEF0BB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677C7D-238F-6C1C-5DBF-4D641C31AF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B47EE6-FD31-12C4-BB8A-3801884D1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933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C9B4C-695D-44BB-F9B2-CA9E7D9D8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3A3224-94E0-BDC3-31BE-B4DF3DA7A8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CCABC6-F943-4CC9-4A62-098DB52F5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DF95D9-7CDC-A98A-BC1F-E534BFFF41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191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9E2E2-1486-79B3-0520-AF63C5082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3AB64A-1C20-1392-3D72-3CC1F8665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2D75AD-2634-AF8C-A3FE-2E0A9F45CC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D62F28-6A7A-7386-D02C-F0378635FC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4161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470F5-499A-8E5C-EF6E-D0341168F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5E0BCA-2090-2B1B-AC41-F92582D74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762BD7-0116-B915-126E-BDA10C54A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33B4B4-5DF5-501B-F8B5-4570F2CAB8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0297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F575-FE4A-8919-914F-A1441EFE8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18F263-472E-85F6-2E67-BC5815E6B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029C09-1FF4-4D75-61A2-996B0A86C5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859A5-DAAF-A263-F394-06D444D4C3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227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1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45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793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6455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4445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600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5310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314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86760-C733-ECD4-ACC6-DA284967B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97D48-B608-04C4-1737-080F5C59DF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6986F6-11ED-290D-407E-3C6F5AD96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AFA04-17FE-BC51-C5BB-C565D41DC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7402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5C521-A030-830C-CC18-87099E451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7339FC-8007-287B-A2C7-6DE0FEAF8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21D55E-E069-874D-5D38-EE78A525C6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E8A0EF-8B60-1AC1-2F5E-B9EF7C9D71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892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C960B-8630-57C4-AD92-68FEC6FB7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8781EA-4641-9367-B4A9-147C023841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F33347-0284-A1A1-7587-5AD593E349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5F5BF-BBD4-B875-A2B6-FBF42DBD41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837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8629E-C1B1-8E37-924E-300D63EBA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1D3541-26CA-7705-9370-B4105A558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4BD53E-C918-7E57-CC89-6BABE534A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B15312-44CB-2134-1612-3AB90996D3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9980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83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D4BB3-7DB5-C030-B146-E8D232F2B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0F603F-A6F4-27F1-337D-9F93571A47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7C926-DEE2-B522-1FDA-89E7C6316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A86E0-F750-CB73-2115-0947583BB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A9D6-F039-DD47-8DAD-08E4298CEE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23840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9162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9884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AC5017-2886-3E2C-90C7-B4126AA36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278836-46EC-E0FF-40E7-BA7F10A237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39416B-419D-9F98-F860-F6B952B534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42660-C1A0-9369-F0D8-58AEB28C72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909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397CC-3840-D5A9-B9E4-83F2A7B07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781E7F-96F6-F8A8-18E1-7177F4B0D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3D178B-CA4B-DE5A-BA24-3DE32543D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C02552-891D-3AF1-D5FD-0CB260C2C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27018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7611B-B891-B371-9062-3215380E7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D02B9E-11B1-1F0C-EC34-13776CABC1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B28BE7-93A8-FC0D-79E0-AD64D71AFC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B2F8C-F728-4B29-98BF-0458F35BB2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6015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495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783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25CCA-96B6-265C-FC65-AF9885D39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1CF184-8A71-DE12-A31A-B374A7028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44D419-1736-09BB-83BA-81EE71C4C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88D92F-2CAF-249D-B59F-839A325AE7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3494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0A181-BB3A-3540-6042-D220845A0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7FCD5F-AA05-4643-C774-F8763B668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6EFCE6-928C-4CDA-F87F-B96AAAC31D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05F5E-5A0D-6403-F237-F4466FB6F4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67921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BDA06-E221-14B6-0FA3-FBD8E0FF6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068672-F60B-F4CB-4793-AFC6EFD3BC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DA61EC-D6C1-3D71-CAEC-796AE89335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1FAF2-7B85-1A24-9400-A477CEFDFC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07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15E0-B419-4BF1-A28F-14B3010B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EAE4E3-6AA8-A24A-B515-0C4F6F5BD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A69AB-2BCD-5ECC-8F92-FF011D0901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C2612-C507-418F-6AD2-473DA00CBF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A9D6-F039-DD47-8DAD-08E4298CEE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97105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8EF6B-F2C1-FAEE-480F-8EB7206F2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CA383-3827-6B5F-C34F-C7AACC4B1D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9E5191-46C8-542D-CE1F-7B11D0780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BDAB4D-8CD6-6EC7-46A3-19A6F78A52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111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380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C0867-BD9C-A2C9-C7A3-572D9BE96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856352-1B28-7759-B8F3-EF4E66E913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822469-9D9F-A77B-8699-796DBCA7CD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7FB1F-6A83-39D0-4D31-B7AAD40DAC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850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8785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235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6CA9D6-F039-DD47-8DAD-08E4298CEE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03324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59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49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02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AU" b="0" i="0">
              <a:solidFill>
                <a:srgbClr val="444444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6CA9D6-F039-DD47-8DAD-08E4298CE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0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23E0603-077F-35EB-3E05-93C44B7C66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59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15385-11F4-7F2D-4D8B-3435F8D3F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CEEF6E-1BE2-C769-A553-5FFEBB74E4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C73AF7-6028-F100-2C2D-358840D7D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32685-106D-D823-B505-11178D1D63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B2D2D-EB21-4428-5B51-40D8CAA27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E0393C-9701-44FC-DDDB-C447DC981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6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3AE23-56BB-6C85-A629-585BFD05C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E78643-E565-1CDF-F33C-97545372C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8A892-150E-F97E-F81D-0CC67CC368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BC968-AB49-9BE8-7EF6-DBE004782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21944-2A1D-D70D-8CC6-4A7294621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2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C29AD7-FF5B-0885-839B-653C593255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F7E58A-33FF-9D9F-A723-5149BD9245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7A033-9B0C-E25A-272C-C13B043CF9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0F977-663D-A580-5AC4-F246E6F74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F8FC7-E3E9-FAE3-A99B-DF44BF64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BA89A6A9-3DBC-6672-BB56-9D6F8CAEC6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29F3632-D728-E7F6-80A0-D436515383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2372" y="361175"/>
            <a:ext cx="2287572" cy="36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8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BA89A6A9-3DBC-6672-BB56-9D6F8CAEC6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49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5C246ED-B9EC-C215-D6CB-123AD1BD91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20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23009469-D3F2-6C85-6B54-AB71629A7A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1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A37E4-12AB-2C8E-D81C-C928E2B6B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447BF-62B6-4537-9091-B2F4B9241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085386-0D4A-61C3-D9A2-3D4019BC5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0E03E2-5598-7357-3D57-77E97F601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9091A2-41B2-252A-7134-849567685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78D8D9-04AF-89F7-CE8B-0A905FA2D6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9E759C-0762-9A5E-5FDA-110B66E13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1348E8-AD85-F4A3-5390-0C536842D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7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42994-ECE3-66D7-FBE5-C20EB1756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8C79E8-FCE5-E11E-02B0-C159DC71A5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35943C-EEA3-069E-2018-890EC097D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A57C8B-F205-D208-598A-0DA9505D6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30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3119C7-862D-C334-90A2-7741FAA7FC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214657-3F74-4BDC-DB95-15FF928C3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6C492-A495-6D5D-6533-489658F49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30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54705-2A6A-3412-A5F7-5098420F0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7BAB9-63F2-9344-BBD4-394A49DE6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346F7-859D-B087-FDF5-1554691A54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89B6ED-889F-205F-6201-C899AEAB2F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2C8615-B097-9B43-8BA7-94A7FAB6C01A}" type="datetimeFigureOut">
              <a:rPr lang="en-US" smtClean="0"/>
              <a:t>11/24/2025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2CEEF-7D3A-F4FD-8E22-69DC7B93E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C77D45-0613-0252-6D36-8CCEEE8D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62A2E4-13F8-4C47-93A2-2EEE2005E8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72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F647A243-2267-4B81-5A45-3D4AFB627F0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532883" y="424237"/>
            <a:ext cx="2280893" cy="36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3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2.svg"/><Relationship Id="rId10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1039" y="6082305"/>
            <a:ext cx="2451129" cy="394365"/>
          </a:xfrm>
          <a:prstGeom prst="rect">
            <a:avLst/>
          </a:prstGeom>
        </p:spPr>
      </p:pic>
      <p:pic>
        <p:nvPicPr>
          <p:cNvPr id="9" name="Picture 8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FD2048F1-8EA6-FB34-00E7-12417C2E47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0906" y="-516094"/>
            <a:ext cx="7890187" cy="789018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6F61709-0FF1-97FB-E221-10305F85046E}"/>
                  </a:ext>
                </a:extLst>
              </p14:cNvPr>
              <p14:cNvContentPartPr/>
              <p14:nvPr/>
            </p14:nvContentPartPr>
            <p14:xfrm>
              <a:off x="6449688" y="2201333"/>
              <a:ext cx="5462" cy="5462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6F61709-0FF1-97FB-E221-10305F85046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76588" y="1928233"/>
                <a:ext cx="546200" cy="54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8140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using a cell phone&#10;&#10;Description automatically generated">
            <a:extLst>
              <a:ext uri="{FF2B5EF4-FFF2-40B4-BE49-F238E27FC236}">
                <a16:creationId xmlns:a16="http://schemas.microsoft.com/office/drawing/2014/main" id="{6D350B18-717A-B859-28EC-4C3BB39D8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2669" y="299434"/>
            <a:ext cx="4934204" cy="2775093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656438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images without permission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Commenting on someone’s social media posts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someone else’s intimate photo or video without their consent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someone’s photo in a meme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4.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image-based abuse, as defined by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184182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bubbles&#10;&#10;Description automatically generated">
            <a:extLst>
              <a:ext uri="{FF2B5EF4-FFF2-40B4-BE49-F238E27FC236}">
                <a16:creationId xmlns:a16="http://schemas.microsoft.com/office/drawing/2014/main" id="{28979B52-0693-17ED-7072-156D2F1583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418" y="304800"/>
            <a:ext cx="4435746" cy="2772341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77413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police involved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 evidence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the abuser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it to eSafety or the platform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5.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If you were experiencing adult cyber abuse, what’s the first thing you should do?</a:t>
            </a:r>
          </a:p>
        </p:txBody>
      </p:sp>
    </p:spTree>
    <p:extLst>
      <p:ext uri="{BB962C8B-B14F-4D97-AF65-F5344CB8AC3E}">
        <p14:creationId xmlns:p14="http://schemas.microsoft.com/office/powerpoint/2010/main" val="1998522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AFF372-E9F7-295C-D9D3-88564EB8F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bubbles&#10;&#10;Description automatically generated">
            <a:extLst>
              <a:ext uri="{FF2B5EF4-FFF2-40B4-BE49-F238E27FC236}">
                <a16:creationId xmlns:a16="http://schemas.microsoft.com/office/drawing/2014/main" id="{E373C3FF-A73F-D84B-8AD3-6F3AF1E914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6418" y="304800"/>
            <a:ext cx="4435746" cy="2772341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D4A4BE8B-80E6-AD22-77DA-BDC49A85AD10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1F0C0445-072A-395A-DF0B-01788746CC73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1AFF8677-6F66-112D-4A0A-C2103D5114C8}"/>
              </a:ext>
            </a:extLst>
          </p:cNvPr>
          <p:cNvSpPr txBox="1"/>
          <p:nvPr/>
        </p:nvSpPr>
        <p:spPr>
          <a:xfrm>
            <a:off x="6541067" y="5515975"/>
            <a:ext cx="99141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4AA3C96F-584A-F8E7-3B6F-CFBE1A8E19B7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police involved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E672C72E-C4E1-4A16-4D46-1E0F93A51E66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56ACDC4E-4949-599B-6A11-83D8E3408268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CAA70941-A7B3-D0E9-E4B6-E5D72ED5E520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 evidence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E73B4186-75BA-9AF5-9E39-5157F57317E4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7CE0064E-4B49-4B41-A2E3-736BF611F204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B531396B-D8CA-FC39-5949-6D14ABD813CE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16637420-BDFA-B20D-A96C-8FF2FA2513DC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 the abuser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37BA3887-2741-C8E5-2441-07B66B67207D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2CDA7091-3182-4D17-448A-06BD8F28F3C6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25202C13-D9ED-6B3C-CCB6-CCF91EC45ACB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it to eSafety or the platform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409E9EF5-63B5-31E2-A3DE-E608475937D2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58BE941F-E9B6-0551-B3DF-94D32712EC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55C9CF79-72C3-3946-26BE-E154712439A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13796D0-8045-8D21-AA1B-B8CFB9452DA4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5.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AD68883-D868-FDD0-1AF9-C33265548D0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If you were experiencing adult cyber abuse, what’s the first thing you should do?</a:t>
            </a:r>
          </a:p>
        </p:txBody>
      </p:sp>
    </p:spTree>
    <p:extLst>
      <p:ext uri="{BB962C8B-B14F-4D97-AF65-F5344CB8AC3E}">
        <p14:creationId xmlns:p14="http://schemas.microsoft.com/office/powerpoint/2010/main" val="99858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hone&#10;&#10;Description automatically generated">
            <a:extLst>
              <a:ext uri="{FF2B5EF4-FFF2-40B4-BE49-F238E27FC236}">
                <a16:creationId xmlns:a16="http://schemas.microsoft.com/office/drawing/2014/main" id="{E0C2378C-C703-18AF-9158-F18E2E0B8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02" y="222168"/>
            <a:ext cx="5249195" cy="349756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6.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3" y="3190028"/>
            <a:ext cx="8183766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eSafety has the power to issue fines to social media services that don’t comply with online safety regulations</a:t>
            </a:r>
          </a:p>
        </p:txBody>
      </p:sp>
    </p:spTree>
    <p:extLst>
      <p:ext uri="{BB962C8B-B14F-4D97-AF65-F5344CB8AC3E}">
        <p14:creationId xmlns:p14="http://schemas.microsoft.com/office/powerpoint/2010/main" val="3297256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hone&#10;&#10;Description automatically generated">
            <a:extLst>
              <a:ext uri="{FF2B5EF4-FFF2-40B4-BE49-F238E27FC236}">
                <a16:creationId xmlns:a16="http://schemas.microsoft.com/office/drawing/2014/main" id="{E0C2378C-C703-18AF-9158-F18E2E0B8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1402" y="222168"/>
            <a:ext cx="5249195" cy="349756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6.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3" y="3190028"/>
            <a:ext cx="8183766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eSafety has the power to issue fines to social media services that don’t comply with online safety regulations</a:t>
            </a:r>
          </a:p>
        </p:txBody>
      </p:sp>
    </p:spTree>
    <p:extLst>
      <p:ext uri="{BB962C8B-B14F-4D97-AF65-F5344CB8AC3E}">
        <p14:creationId xmlns:p14="http://schemas.microsoft.com/office/powerpoint/2010/main" val="399363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&#10;&#10;Description automatically generated">
            <a:extLst>
              <a:ext uri="{FF2B5EF4-FFF2-40B4-BE49-F238E27FC236}">
                <a16:creationId xmlns:a16="http://schemas.microsoft.com/office/drawing/2014/main" id="{E68A9D9E-9EE6-156A-5A34-D558D4E27A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72" t="13095" r="34747" b="14312"/>
          <a:stretch/>
        </p:blipFill>
        <p:spPr>
          <a:xfrm>
            <a:off x="5063832" y="317499"/>
            <a:ext cx="1821393" cy="293733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66549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 Graham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Inman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7.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is Australia’s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867008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image of a person&#10;&#10;Description automatically generated">
            <a:extLst>
              <a:ext uri="{FF2B5EF4-FFF2-40B4-BE49-F238E27FC236}">
                <a16:creationId xmlns:a16="http://schemas.microsoft.com/office/drawing/2014/main" id="{5F4830EE-9290-CB70-7566-7C9FFF0EB8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72" t="13095" r="34747" b="14312"/>
          <a:stretch/>
        </p:blipFill>
        <p:spPr>
          <a:xfrm>
            <a:off x="5063832" y="317499"/>
            <a:ext cx="1821393" cy="293733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77413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Julia Graham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Joshua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Julie Inman Grant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7.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1900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Who is Australia’s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1901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on it&#10;&#10;AI-generated content may be incorrect.">
            <a:extLst>
              <a:ext uri="{FF2B5EF4-FFF2-40B4-BE49-F238E27FC236}">
                <a16:creationId xmlns:a16="http://schemas.microsoft.com/office/drawing/2014/main" id="{A8B4E941-D327-A136-7BA4-B7846772C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132" y="403520"/>
            <a:ext cx="2319844" cy="289980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8.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18343" y="3043215"/>
            <a:ext cx="7512111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new minimum age for social media accounts in Australia</a:t>
            </a:r>
          </a:p>
        </p:txBody>
      </p:sp>
    </p:spTree>
    <p:extLst>
      <p:ext uri="{BB962C8B-B14F-4D97-AF65-F5344CB8AC3E}">
        <p14:creationId xmlns:p14="http://schemas.microsoft.com/office/powerpoint/2010/main" val="2759731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446CC3-7612-CF27-A97D-AB2AC157F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text on it&#10;&#10;AI-generated content may be incorrect.">
            <a:extLst>
              <a:ext uri="{FF2B5EF4-FFF2-40B4-BE49-F238E27FC236}">
                <a16:creationId xmlns:a16="http://schemas.microsoft.com/office/drawing/2014/main" id="{F9680ECA-A3D2-0EC5-24CF-EB6D3F6EDD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132" y="403520"/>
            <a:ext cx="2319844" cy="289980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19FF1C5F-1F2C-A5F0-B60F-CA2FF01BF698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1AF7140-3020-1F92-D715-5A0D838BDC76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7F49BF26-1C90-A13C-982A-1368FFD3F7B8}"/>
              </a:ext>
            </a:extLst>
          </p:cNvPr>
          <p:cNvSpPr txBox="1"/>
          <p:nvPr/>
        </p:nvSpPr>
        <p:spPr>
          <a:xfrm>
            <a:off x="6541067" y="5515975"/>
            <a:ext cx="880948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057C16CE-5AC8-07C3-EE3A-F7828DA36591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65B596D9-9E41-996B-EC90-DCA4AB324AE5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DFA39CD-E8D1-3A73-4273-841FC9F2DE09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1A20F7D8-C2C5-4B4C-616F-25F175E759A2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46C80EDB-EB48-1ED1-76A5-A4174715F9F2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8D2AC01C-49A8-4FA6-FE9D-39F3A2483B97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7FC488C5-1BBB-CA19-7021-A1C908F40DD1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A7DB4FEB-404F-9B66-223F-DDCC7BA1BCD7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A1B9F4D-1D92-B832-19EE-F73851BD0775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5E41CEA9-9DC9-EB96-883A-829D43B2DEA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1A9A3EAD-0F99-111F-79EA-09DD1036BA94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30344779-5B05-FF1F-C95E-2155EEC71D6C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535BD09E-4DBF-176E-0931-AD196A94B8B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90CBC939-92D2-3747-2BDA-75C31BDB581C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306F2D2-E101-3474-A832-595CB9DDC2D1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8.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B0153C5-C594-2CAD-D8CD-C786330DD562}"/>
              </a:ext>
            </a:extLst>
          </p:cNvPr>
          <p:cNvSpPr txBox="1">
            <a:spLocks/>
          </p:cNvSpPr>
          <p:nvPr/>
        </p:nvSpPr>
        <p:spPr>
          <a:xfrm>
            <a:off x="2518343" y="3043215"/>
            <a:ext cx="7512111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new minimum age for social media accounts in Australia</a:t>
            </a:r>
          </a:p>
        </p:txBody>
      </p:sp>
    </p:spTree>
    <p:extLst>
      <p:ext uri="{BB962C8B-B14F-4D97-AF65-F5344CB8AC3E}">
        <p14:creationId xmlns:p14="http://schemas.microsoft.com/office/powerpoint/2010/main" val="147020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6CF79BA-7047-4F17-6B1E-3F2FCDB8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26" y="234548"/>
            <a:ext cx="3892348" cy="262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880948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18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21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to 17 years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age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9.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64008"/>
            <a:ext cx="82403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age group can report under </a:t>
            </a:r>
            <a:r>
              <a:rPr lang="en-GB" sz="2800" b="1" err="1">
                <a:solidFill>
                  <a:schemeClr val="bg1"/>
                </a:solidFill>
                <a:latin typeface="Work Sans SemiBold" pitchFamily="2" charset="77"/>
              </a:rPr>
              <a:t>eSafety’s</a:t>
            </a: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 cyberbullying reporting scheme?</a:t>
            </a:r>
          </a:p>
        </p:txBody>
      </p:sp>
    </p:spTree>
    <p:extLst>
      <p:ext uri="{BB962C8B-B14F-4D97-AF65-F5344CB8AC3E}">
        <p14:creationId xmlns:p14="http://schemas.microsoft.com/office/powerpoint/2010/main" val="192543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4FA0B47D-C814-CD2C-D04C-9812CEF4A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17" y="-183203"/>
            <a:ext cx="3731767" cy="3731767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3141652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BDAED5"/>
                  </a:solidFill>
                  <a:latin typeface="Work Sans" pitchFamily="2" charset="77"/>
                </a:rPr>
                <a:t>Round 1 </a:t>
              </a:r>
              <a:endParaRPr lang="en-US" sz="4000" b="1">
                <a:solidFill>
                  <a:schemeClr val="bg1"/>
                </a:solidFill>
                <a:latin typeface="Work Sans" pitchFamily="2" charset="77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How well do you know eSafety?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458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6CF79BA-7047-4F17-6B1E-3F2FCDB8F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26" y="234548"/>
            <a:ext cx="3892348" cy="262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18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21 only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to 17 years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age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9.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64008"/>
            <a:ext cx="82403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age group can report under </a:t>
            </a:r>
            <a:r>
              <a:rPr lang="en-GB" sz="2800" b="1" err="1">
                <a:solidFill>
                  <a:schemeClr val="bg1"/>
                </a:solidFill>
                <a:latin typeface="Work Sans SemiBold" pitchFamily="2" charset="77"/>
              </a:rPr>
              <a:t>eSafety’s</a:t>
            </a: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 cyberbullying reporting scheme?</a:t>
            </a:r>
          </a:p>
        </p:txBody>
      </p:sp>
    </p:spTree>
    <p:extLst>
      <p:ext uri="{BB962C8B-B14F-4D97-AF65-F5344CB8AC3E}">
        <p14:creationId xmlns:p14="http://schemas.microsoft.com/office/powerpoint/2010/main" val="244968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women looking at a cellphone&#10;&#10;Description automatically generated">
            <a:extLst>
              <a:ext uri="{FF2B5EF4-FFF2-40B4-BE49-F238E27FC236}">
                <a16:creationId xmlns:a16="http://schemas.microsoft.com/office/drawing/2014/main" id="{72709F0F-7A60-F95B-F651-9D117C4AD0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710"/>
          <a:stretch/>
        </p:blipFill>
        <p:spPr>
          <a:xfrm>
            <a:off x="3614977" y="455348"/>
            <a:ext cx="4921503" cy="238714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97330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10.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722074" y="2996088"/>
            <a:ext cx="7633442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According to research conducted by eSafety in 2022, what percentage of adults surveyed had a negative online experience?</a:t>
            </a:r>
          </a:p>
        </p:txBody>
      </p:sp>
    </p:spTree>
    <p:extLst>
      <p:ext uri="{BB962C8B-B14F-4D97-AF65-F5344CB8AC3E}">
        <p14:creationId xmlns:p14="http://schemas.microsoft.com/office/powerpoint/2010/main" val="4291611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uple of women looking at a cellphone&#10;&#10;Description automatically generated">
            <a:extLst>
              <a:ext uri="{FF2B5EF4-FFF2-40B4-BE49-F238E27FC236}">
                <a16:creationId xmlns:a16="http://schemas.microsoft.com/office/drawing/2014/main" id="{72709F0F-7A60-F95B-F651-9D117C4AD0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710"/>
          <a:stretch/>
        </p:blipFill>
        <p:spPr>
          <a:xfrm>
            <a:off x="3614977" y="455348"/>
            <a:ext cx="4921503" cy="238714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63%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10.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722074" y="2996088"/>
            <a:ext cx="7633442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000" b="1">
                <a:solidFill>
                  <a:schemeClr val="bg1"/>
                </a:solidFill>
                <a:latin typeface="Work Sans SemiBold" pitchFamily="2" charset="77"/>
              </a:rPr>
              <a:t>According to research conducted by eSafety in 2022, what percentage of adults surveyed had a negative online experience?</a:t>
            </a:r>
          </a:p>
        </p:txBody>
      </p:sp>
    </p:spTree>
    <p:extLst>
      <p:ext uri="{BB962C8B-B14F-4D97-AF65-F5344CB8AC3E}">
        <p14:creationId xmlns:p14="http://schemas.microsoft.com/office/powerpoint/2010/main" val="397256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576CFCF3-20DB-6BB5-403A-6BB040237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412" y="-375032"/>
            <a:ext cx="3951176" cy="395117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962976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FF779F"/>
                  </a:solidFill>
                  <a:latin typeface="Work Sans" pitchFamily="2" charset="77"/>
                </a:rPr>
                <a:t>Round 2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General internet trivia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728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819400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(Twitter)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LinkedIn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129266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social media platform was launched first?</a:t>
            </a:r>
          </a:p>
          <a:p>
            <a:pPr defTabSz="914378">
              <a:defRPr/>
            </a:pP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  <p:pic>
        <p:nvPicPr>
          <p:cNvPr id="3" name="Picture 2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1F5B8DEC-9F9C-A558-E282-63FCBA348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554" y="302139"/>
            <a:ext cx="3265897" cy="272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16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100952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(Twitter)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LinkedIn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129266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social media platform was launched first?</a:t>
            </a:r>
          </a:p>
          <a:p>
            <a:pPr defTabSz="914378">
              <a:defRPr/>
            </a:pP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  <p:pic>
        <p:nvPicPr>
          <p:cNvPr id="3" name="Picture 2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1F5B8DEC-9F9C-A558-E282-63FCBA348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554" y="302139"/>
            <a:ext cx="3265897" cy="272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13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AAA010-CD45-8F46-2B92-381CAAE55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with a location pin and a globe&#10;&#10;AI-generated content may be incorrect.">
            <a:extLst>
              <a:ext uri="{FF2B5EF4-FFF2-40B4-BE49-F238E27FC236}">
                <a16:creationId xmlns:a16="http://schemas.microsoft.com/office/drawing/2014/main" id="{049BB913-8D4A-16A2-E117-E0AB9D552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993" y="392631"/>
            <a:ext cx="4850122" cy="323341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48ACE147-AAD0-0574-DE47-B7B1C5665B67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B609726D-7247-7F13-FCAC-8A6AE0DA6E20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857E94AE-0A3F-FC00-3A28-D713A69720C4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E544873-5267-90A0-E7CA-02ABAA17C984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property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14360F83-217A-F08C-EE0C-0C05CB4ACDE7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85B9EE22-2BB6-B26D-E6A8-56C742CEB96A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6C395A6D-05FC-DF63-E47C-6776DF938151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Intellectual Property 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AA60D931-B463-9077-EFFB-13A44C1B9A14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E0AD9D5A-C28A-F503-B4BE-294E254013A9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ABE66382-6B4A-07F3-903A-1D9F07872CCB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57422385-6744-387D-466B-C5AE2D9B8AC1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Intellectual Party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2672AA9E-4836-1747-0A79-3B42B5609737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E982EC6C-8F1B-961C-4731-849495A34E82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DB5E0EF3-5D37-F7D0-556F-C150A36B8C9D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D05878D4-AC3D-40A0-6E83-5B3ADBD1C436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400EC23A-911F-4341-1FB2-E4A6A0430F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90DBDE65-D3E4-B9A4-4B64-C8110E888460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D5D07CF-B0C4-87EC-887B-C3A083F12B93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6D6AA4-A516-A815-1A28-60D5ECD69EF8}"/>
              </a:ext>
            </a:extLst>
          </p:cNvPr>
          <p:cNvSpPr txBox="1">
            <a:spLocks/>
          </p:cNvSpPr>
          <p:nvPr/>
        </p:nvSpPr>
        <p:spPr>
          <a:xfrm>
            <a:off x="2638373" y="3195159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does ‘IP’ stand for in IP address?</a:t>
            </a:r>
          </a:p>
        </p:txBody>
      </p:sp>
    </p:spTree>
    <p:extLst>
      <p:ext uri="{BB962C8B-B14F-4D97-AF65-F5344CB8AC3E}">
        <p14:creationId xmlns:p14="http://schemas.microsoft.com/office/powerpoint/2010/main" val="10067980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FADC99-DAF4-4EDE-6079-493456FE9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with a location pin and a globe&#10;&#10;AI-generated content may be incorrect.">
            <a:extLst>
              <a:ext uri="{FF2B5EF4-FFF2-40B4-BE49-F238E27FC236}">
                <a16:creationId xmlns:a16="http://schemas.microsoft.com/office/drawing/2014/main" id="{C7BDE270-99AD-C9D9-A5BD-08D9FB3FD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993" y="392631"/>
            <a:ext cx="4850122" cy="323341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4F7EDBBD-E6CB-C5BE-13AF-22FA54E38841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D42EC818-06A6-AD1B-E842-C86B27985643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38FFEE64-D156-7F26-0DD4-34BA355DA374}"/>
              </a:ext>
            </a:extLst>
          </p:cNvPr>
          <p:cNvSpPr txBox="1"/>
          <p:nvPr/>
        </p:nvSpPr>
        <p:spPr>
          <a:xfrm>
            <a:off x="6541067" y="5515975"/>
            <a:ext cx="1115292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2CC0702-4F6E-DB47-FC0C-73796E6FDBF3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property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F58BCF50-ACD4-5FCB-27CA-52627BD34982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8E066237-4C3B-B261-39BD-7D9C8AC11049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E7CF2B65-3243-541E-C4D3-FDED0076DD15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Intellectual Property 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4B806602-DE42-AA20-68C8-F1473625129D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031FC69E-E8AC-048D-6587-78F36E64E83B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C19E45C0-D960-1A73-7EA2-E117C923176C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0B5AED1E-5BD5-0053-C2C1-6DC17DA0D1A2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Intellectual Party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AE414B4B-9348-D796-A606-C6A273C518E4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06CEB601-6602-B7EC-C2E3-63A7995CB8B4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36DB684C-334F-EC4E-2A73-3FC441241E34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Protocol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C0E28BB4-ACB5-C232-6604-B3A77C837C2E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5060B64E-EC40-44A2-11AC-2304C409C0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F6BBD926-6DCA-CFE9-5B8E-55D1D55C329C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21AA5EB-CF7D-A77E-9C45-0861D191C4C5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40A98D2-CD34-0334-8CCD-7974FDC5144F}"/>
              </a:ext>
            </a:extLst>
          </p:cNvPr>
          <p:cNvSpPr txBox="1">
            <a:spLocks/>
          </p:cNvSpPr>
          <p:nvPr/>
        </p:nvSpPr>
        <p:spPr>
          <a:xfrm>
            <a:off x="2638373" y="3195159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does ‘IP’ stand for in IP address?</a:t>
            </a:r>
          </a:p>
        </p:txBody>
      </p:sp>
    </p:spTree>
    <p:extLst>
      <p:ext uri="{BB962C8B-B14F-4D97-AF65-F5344CB8AC3E}">
        <p14:creationId xmlns:p14="http://schemas.microsoft.com/office/powerpoint/2010/main" val="28052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ncil&#10;&#10;Description automatically generated">
            <a:extLst>
              <a:ext uri="{FF2B5EF4-FFF2-40B4-BE49-F238E27FC236}">
                <a16:creationId xmlns:a16="http://schemas.microsoft.com/office/drawing/2014/main" id="{A4825033-548C-FAD1-3DF8-AB88C22E7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446" y="373965"/>
            <a:ext cx="3973216" cy="2849261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118153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AltaVista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Yahoo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name of the first internet search engine?</a:t>
            </a:r>
          </a:p>
        </p:txBody>
      </p:sp>
    </p:spTree>
    <p:extLst>
      <p:ext uri="{BB962C8B-B14F-4D97-AF65-F5344CB8AC3E}">
        <p14:creationId xmlns:p14="http://schemas.microsoft.com/office/powerpoint/2010/main" val="31237976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ncil&#10;&#10;Description automatically generated">
            <a:extLst>
              <a:ext uri="{FF2B5EF4-FFF2-40B4-BE49-F238E27FC236}">
                <a16:creationId xmlns:a16="http://schemas.microsoft.com/office/drawing/2014/main" id="{A4825033-548C-FAD1-3DF8-AB88C22E79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446" y="373965"/>
            <a:ext cx="3973216" cy="2849261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AltaVista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Google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Archie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Yahoo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the name of the first internet search engine?</a:t>
            </a:r>
          </a:p>
        </p:txBody>
      </p:sp>
    </p:spTree>
    <p:extLst>
      <p:ext uri="{BB962C8B-B14F-4D97-AF65-F5344CB8AC3E}">
        <p14:creationId xmlns:p14="http://schemas.microsoft.com/office/powerpoint/2010/main" val="5502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40441AE1-02B6-821C-D732-F9C370AECC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76" b="28232"/>
          <a:stretch/>
        </p:blipFill>
        <p:spPr>
          <a:xfrm>
            <a:off x="3211314" y="231006"/>
            <a:ext cx="5661494" cy="2662026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593064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regulate things like scams and cyber attacks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social media content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empower Australians to have safer online experiences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monitor internet speed in Australia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main role of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8181653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1B4757-431A-BF63-5763-E85E7E624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A9EF30B-413C-C013-83C1-728330DEE4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459" y="571876"/>
            <a:ext cx="4051190" cy="2967799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D665A473-AEA7-F4E2-19B2-B4F0FF0A3B5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276B0240-733C-8C00-2587-29A6831274EA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BC5DAB3C-EBB8-24D1-4616-E18D002E8661}"/>
              </a:ext>
            </a:extLst>
          </p:cNvPr>
          <p:cNvSpPr txBox="1"/>
          <p:nvPr/>
        </p:nvSpPr>
        <p:spPr>
          <a:xfrm>
            <a:off x="6541066" y="5515975"/>
            <a:ext cx="1253967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26BF0EE0-7FF7-DFCD-6839-69EE39936AB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1F0ADCEE-8F59-F9A3-01A6-ACF516CA8AE3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703CE416-DA8F-0CF6-08F6-C9E62C47F13B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18CCFFD8-5195-7E55-9A60-444D735C333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C12A43B1-91AD-DDAD-5E93-7183183148D8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4EC88032-BC65-9A87-1640-6C39DA9BF564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5A87C84D-E17A-EAA8-BD59-1F8ACF2691E7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C4D00723-9618-E54F-E959-102BAC9EB530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2003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D00B856E-E263-6417-329C-98A3310D1643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809EF639-F121-6479-AE7E-6110649DE16C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7E58B032-EFC9-916A-1C54-6CDD26E3FC86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2001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BC516264-9669-BD23-80D3-2FDDB1000CC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1075D6E6-01FD-31F7-7C26-6D970D2007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34CECBE-F150-57A5-A271-C1500994D9C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5564CBF-BDA0-4824-E0EB-31C468D7A40E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EBE477D-C1C2-CF2C-CFB3-D25FBEB6BB72}"/>
              </a:ext>
            </a:extLst>
          </p:cNvPr>
          <p:cNvSpPr txBox="1">
            <a:spLocks/>
          </p:cNvSpPr>
          <p:nvPr/>
        </p:nvSpPr>
        <p:spPr>
          <a:xfrm>
            <a:off x="2638373" y="3195159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year was Wi-Fi first introduced?</a:t>
            </a:r>
          </a:p>
        </p:txBody>
      </p:sp>
    </p:spTree>
    <p:extLst>
      <p:ext uri="{BB962C8B-B14F-4D97-AF65-F5344CB8AC3E}">
        <p14:creationId xmlns:p14="http://schemas.microsoft.com/office/powerpoint/2010/main" val="1091290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4A7BAE-C224-6A5A-801C-ECA7A488D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A18037-AA90-A7AA-745E-A96F09DDD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459" y="571876"/>
            <a:ext cx="4051190" cy="2967799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0D06BB50-5A4A-4A8C-C9C7-F9FD5A0845D8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F3C5620A-8933-A82B-B2B7-3FD98B982D01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50CBE907-D8A6-B44D-11A2-D9AAEC8DC4D5}"/>
              </a:ext>
            </a:extLst>
          </p:cNvPr>
          <p:cNvSpPr txBox="1"/>
          <p:nvPr/>
        </p:nvSpPr>
        <p:spPr>
          <a:xfrm>
            <a:off x="6541066" y="5515975"/>
            <a:ext cx="674545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66905A61-71D6-F6E8-55CB-67ED226835D3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97599517-9B2A-5DCE-5621-AFBE16538740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D6BA03DD-4FDA-684F-666D-0F58750F8E89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B0323F64-B072-0AD5-9246-FC9E6B1ED5F9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1999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77E761E2-B4D0-CF82-1B05-5E9B5651EE8E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BF1AEE45-2E21-E16B-8555-32233DF66E2C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48EEFCDA-3383-F1FC-E9A1-2BF9318FDEDA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79505788-29E1-6D28-236C-C9EE571A1435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2003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2BC3220B-09DD-342D-F886-B09FD6A512C2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C39C0540-9A21-2ECC-A47F-8D2298E846A9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DD4F9BA3-7168-AAE3-2AAA-30E80AE5143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2001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A7C23372-D097-3D4D-BBA2-F674B776C602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871189CA-EE29-D592-211F-7AA554A99D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871D75F7-CF17-D3C0-DF8C-1F140942C9B1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7A77771-72D0-D72D-A59C-E9E918F14764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A668604-246B-3A86-B190-B941739467DD}"/>
              </a:ext>
            </a:extLst>
          </p:cNvPr>
          <p:cNvSpPr txBox="1">
            <a:spLocks/>
          </p:cNvSpPr>
          <p:nvPr/>
        </p:nvSpPr>
        <p:spPr>
          <a:xfrm>
            <a:off x="2638373" y="3195159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year was Wi-Fi first introduced?</a:t>
            </a:r>
          </a:p>
        </p:txBody>
      </p:sp>
    </p:spTree>
    <p:extLst>
      <p:ext uri="{BB962C8B-B14F-4D97-AF65-F5344CB8AC3E}">
        <p14:creationId xmlns:p14="http://schemas.microsoft.com/office/powerpoint/2010/main" val="6122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19E0AA-BAEF-EECE-58E5-CF4C564D6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tablet&#10;&#10;AI-generated content may be incorrect.">
            <a:extLst>
              <a:ext uri="{FF2B5EF4-FFF2-40B4-BE49-F238E27FC236}">
                <a16:creationId xmlns:a16="http://schemas.microsoft.com/office/drawing/2014/main" id="{80CE1E91-46C8-E50E-4719-DB6177852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719" y="323076"/>
            <a:ext cx="4977143" cy="331809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86992B55-941E-4DD9-F4D5-D7B9CCC1EA2F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5833044-1A09-0961-F5F5-D3CD0AE04F65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2031229D-7EB8-69DD-1201-0F8785918B58}"/>
              </a:ext>
            </a:extLst>
          </p:cNvPr>
          <p:cNvSpPr txBox="1"/>
          <p:nvPr/>
        </p:nvSpPr>
        <p:spPr>
          <a:xfrm>
            <a:off x="6541066" y="5515975"/>
            <a:ext cx="56590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D7EFABFE-F60A-A07F-5373-C5985699EBCB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Wheels on the Bus – </a:t>
            </a:r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Cocomelon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Nursery Rhymes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57DB7DF1-0B4D-99A1-8E54-449C71E83118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E74A6846-C454-2C02-6CDC-9B1AEBE8CED0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7A2BBA7B-418C-D195-8562-57C85E81B0B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 of You – Ed Sheeran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006731F9-31B0-401C-ADE6-C747C9FC5150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E30503B2-A135-3BD2-4F71-FF544480CC41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EFAC7764-BB53-2477-31B1-D955CF0B7DE7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8FCD5734-5AF5-4278-D5A0-C8FBAC92F495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Baby Shark Dance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484FB56B-BFE0-E06F-541C-6D4BB1539D0D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841EB93-5E27-5689-DC44-6FC3F7551F82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DCB64FB-5D14-FEF5-2DCA-9B49534E3334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Despacito – Luis Fonsi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2B0B6343-F5ED-9DD3-3C16-29193781970C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D607230-C53E-5AB5-CDC6-86F9DC264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07F98D27-9BD0-967C-85B5-4009EEDF6677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792EDF1-7CAF-7E31-9DB7-C9AE9C89B43F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C60A91-25B8-A7D4-2125-2892675C7875}"/>
              </a:ext>
            </a:extLst>
          </p:cNvPr>
          <p:cNvSpPr txBox="1">
            <a:spLocks/>
          </p:cNvSpPr>
          <p:nvPr/>
        </p:nvSpPr>
        <p:spPr>
          <a:xfrm>
            <a:off x="2638373" y="2998094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/>
              </a:rPr>
              <a:t>What video was the most watched video on YouTube in 2024?</a:t>
            </a: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554594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06389-3BB6-F9B8-25E1-65F0EDDA64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tablet&#10;&#10;AI-generated content may be incorrect.">
            <a:extLst>
              <a:ext uri="{FF2B5EF4-FFF2-40B4-BE49-F238E27FC236}">
                <a16:creationId xmlns:a16="http://schemas.microsoft.com/office/drawing/2014/main" id="{C9238C5B-3BE6-1EE4-0921-B97398C408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719" y="323076"/>
            <a:ext cx="4977143" cy="3318095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08FA05DC-FF6B-5DB5-2C35-0557554403A3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7DB4A79D-7A56-8489-4552-7074D0D3F089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95B96751-332C-03A8-236A-C014BC22A914}"/>
              </a:ext>
            </a:extLst>
          </p:cNvPr>
          <p:cNvSpPr txBox="1"/>
          <p:nvPr/>
        </p:nvSpPr>
        <p:spPr>
          <a:xfrm>
            <a:off x="6541067" y="5515975"/>
            <a:ext cx="629278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F4C0126D-0D82-9F8F-5804-1BC3528000B4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Wheels on the Bus – </a:t>
            </a:r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Cocomelon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Nursery Rhymes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A1449876-3087-064C-466E-C14939879CA0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4A9B0A57-02EE-813D-2F2D-C5CC8727DDB9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1D5455F-7E46-FD47-EA99-D016EDC428D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 of You – Ed Sheeran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8DCC943B-87E3-5875-B2B4-E0B015745818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6ABC58-FC2A-0EB5-4989-55A43BD86269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B89A6571-1873-6269-4369-0248B72381F6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E64EED3B-E3EE-1635-62D9-FE25AE343043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Baby Shark Dance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CB0D4050-7046-86DC-750D-1CEDE1DCE9C1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CC8C3E0D-1F7B-1650-0626-6354D8E1718B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F603E7F0-A8CA-7F16-0BAC-8795F8EE7FE6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Despacito – Luis Fonsi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3EE07A57-DB95-A037-29E3-C2D8C9F71356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71C124B0-313B-1757-E203-D84E236B00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D4BAD755-48EA-0CEE-8A1A-31C6369B8F9D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7162586-BA7B-40DD-9053-9BBF6177558C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C953103-9B81-5A5B-808A-CFFA264B9CA5}"/>
              </a:ext>
            </a:extLst>
          </p:cNvPr>
          <p:cNvSpPr txBox="1">
            <a:spLocks/>
          </p:cNvSpPr>
          <p:nvPr/>
        </p:nvSpPr>
        <p:spPr>
          <a:xfrm>
            <a:off x="2638373" y="2998094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/>
              </a:rPr>
              <a:t>What video was the most watched video on YouTube in 2024?</a:t>
            </a:r>
            <a:endParaRPr lang="en-GB" sz="2800" b="1">
              <a:solidFill>
                <a:schemeClr val="bg1"/>
              </a:solidFill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319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09FE8E-4BB7-4645-58C6-575067E48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ell phone&#10;&#10;AI-generated content may be incorrect.">
            <a:extLst>
              <a:ext uri="{FF2B5EF4-FFF2-40B4-BE49-F238E27FC236}">
                <a16:creationId xmlns:a16="http://schemas.microsoft.com/office/drawing/2014/main" id="{B028AF93-9C2F-6C3C-74D0-EFCBA4A393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3911" y="621419"/>
            <a:ext cx="4906286" cy="274409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E9161D33-0E3D-D1BD-80E8-BE9F0139F5A2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CF7B84B4-1283-9466-C568-E64018FA573D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B243718D-4CD6-E129-D309-9B4623349673}"/>
              </a:ext>
            </a:extLst>
          </p:cNvPr>
          <p:cNvSpPr txBox="1"/>
          <p:nvPr/>
        </p:nvSpPr>
        <p:spPr>
          <a:xfrm>
            <a:off x="6541066" y="5515975"/>
            <a:ext cx="61117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A0EB7C1D-A03F-762E-6B10-47A776326FA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TikTok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9FBB01C6-05F7-CCA4-BD63-256E95D64943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581985B5-85C5-3FEC-8854-9DFBFC085F2A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3ADD5C37-E973-5F35-15D4-04CD98BEF32C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Threads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6C099CA5-BB3F-2F9F-38BA-138AB0130CCE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BB77D078-677B-3253-4BFA-57F529EFE433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464D0366-F084-2015-BDB5-CC347334E8D3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86308B6F-FD44-7E1F-BCF0-F24153CDBB63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22E7C902-0D60-E5BE-8830-B1880D6E15D5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73CFCDA2-E34F-69CE-5FF9-A1D8DD366FB3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55D4C745-B3C4-CAFA-6FA2-CCB9F4D6362C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ChatGPT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D03CE9A5-2697-EA04-9723-19E054D41B6F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E1279D12-8F16-B77D-C1D9-DC62264B45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A8A06C56-BFDB-9F9B-39C3-CAE35F30F068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4852D90-7F7B-619A-C782-AF91CFA5897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37C1AF5-EB6B-36BB-F0D5-40F27C0F880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app became the fastest to reach 100 million users in 2023?</a:t>
            </a:r>
          </a:p>
        </p:txBody>
      </p:sp>
    </p:spTree>
    <p:extLst>
      <p:ext uri="{BB962C8B-B14F-4D97-AF65-F5344CB8AC3E}">
        <p14:creationId xmlns:p14="http://schemas.microsoft.com/office/powerpoint/2010/main" val="3445758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323BE5-4411-389B-4B28-7E55E9C9E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ell phone&#10;&#10;AI-generated content may be incorrect.">
            <a:extLst>
              <a:ext uri="{FF2B5EF4-FFF2-40B4-BE49-F238E27FC236}">
                <a16:creationId xmlns:a16="http://schemas.microsoft.com/office/drawing/2014/main" id="{1875AB7E-2C70-12E0-6B7B-B7A402218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3911" y="621419"/>
            <a:ext cx="4906286" cy="274409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FD385283-1BB0-F9C4-AB9F-88DEBAFFBB87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9980C573-AE75-4804-190F-CDB51F55C3C2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8527E0-C6CC-3C56-31F9-39341BD7271B}"/>
              </a:ext>
            </a:extLst>
          </p:cNvPr>
          <p:cNvSpPr txBox="1"/>
          <p:nvPr/>
        </p:nvSpPr>
        <p:spPr>
          <a:xfrm>
            <a:off x="6541066" y="5515975"/>
            <a:ext cx="66549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071DA6F7-54D5-7619-5AA6-6C3861E5E350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TikTok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7534BA59-C5E1-15FD-481E-0441DE338EDD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F747C209-092D-7742-E388-0AE408F0295C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EE33B9D4-5618-25E0-5F26-16587E3AC671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Threads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243DABE1-1FF3-2A32-9067-6EBD328676F4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435D6A29-C4FD-97D5-67E0-40BB5EDCB38F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2087A437-1E37-8C8E-3E50-E9AD9BBDE93C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DF348184-B08A-5BEE-1B36-1192D5D040F4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AB5A087-9003-0369-2352-854504C25DC3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AE32DF58-E637-13ED-A188-2609515DA725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DA903341-2460-1709-E61F-48AA117E183B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ChatGPT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76BEFB2D-4052-BAA9-0BD5-EA20FD320137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1ADF14AB-3EB8-BDD4-0284-733829217E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75727338-FDA7-559E-8ADC-C29FFDA3380A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18AD7DE-E866-50F9-A615-ED70CD9C397D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9FAEF99-7CCB-A9A6-A504-C90ED8AE048C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app became the fastest to reach 100 million users in 2023?</a:t>
            </a:r>
          </a:p>
        </p:txBody>
      </p:sp>
    </p:spTree>
    <p:extLst>
      <p:ext uri="{BB962C8B-B14F-4D97-AF65-F5344CB8AC3E}">
        <p14:creationId xmlns:p14="http://schemas.microsoft.com/office/powerpoint/2010/main" val="16949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C0F6FB-3E7F-C116-3E19-8CDAD52E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emojis with different faces&#10;&#10;AI-generated content may be incorrect.">
            <a:extLst>
              <a:ext uri="{FF2B5EF4-FFF2-40B4-BE49-F238E27FC236}">
                <a16:creationId xmlns:a16="http://schemas.microsoft.com/office/drawing/2014/main" id="{F7E1BF4E-BADD-AF10-74ED-8ADA0EC72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6663" y="426874"/>
            <a:ext cx="4620782" cy="2475419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FBBEBE4E-BCF7-17BA-3302-8545765311FD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B90E01FE-795B-9736-A1B1-98677AF111EC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E7156AC-8C05-76F9-4F47-701E349B4074}"/>
              </a:ext>
            </a:extLst>
          </p:cNvPr>
          <p:cNvSpPr txBox="1"/>
          <p:nvPr/>
        </p:nvSpPr>
        <p:spPr>
          <a:xfrm>
            <a:off x="6541067" y="5515975"/>
            <a:ext cx="620224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2A083C5A-B21D-90A1-2868-D960F5798DC6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😂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4D1FBECB-C56A-2C4A-D9E4-4D38BFDED2CD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59BD13EC-88F8-165F-B69A-9F4783A0D39C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612B457A-B2BB-E063-FD83-5C13AC25D2D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👍🏽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A9E76C9F-57C8-87D6-8DCC-3661A55A5F45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E36A14E-B3E1-6F5C-C0D5-168946F42310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40B13499-8FDD-18CC-95DE-2E1597899728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16A83261-1ECD-108F-4093-D56DD37DB07F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de-AT"/>
              <a:t>🧡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70602A6F-11C4-E73D-40A6-378BCD170384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75494A03-97E4-177E-4066-EAB7044B34F3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F92FEF65-1D5B-2E87-D278-91DCB8591990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😭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91E105A6-6E2B-87D2-AD10-980D81FF85F3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073FBCD4-5A29-22A6-0683-B33010CB1E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28A81ED5-77A4-1A56-A66E-A1EE37B0C855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0E90493-E5C1-66F0-1A70-75B662414ABE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DE3D94A-FFA2-052C-0788-129EFF8B9405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emoji was the most used globally in 2024?</a:t>
            </a:r>
          </a:p>
        </p:txBody>
      </p:sp>
    </p:spTree>
    <p:extLst>
      <p:ext uri="{BB962C8B-B14F-4D97-AF65-F5344CB8AC3E}">
        <p14:creationId xmlns:p14="http://schemas.microsoft.com/office/powerpoint/2010/main" val="26533483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251D6-FE44-F886-9643-8784758A0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emojis with different faces&#10;&#10;AI-generated content may be incorrect.">
            <a:extLst>
              <a:ext uri="{FF2B5EF4-FFF2-40B4-BE49-F238E27FC236}">
                <a16:creationId xmlns:a16="http://schemas.microsoft.com/office/drawing/2014/main" id="{0EF4DEC9-8FC2-20E1-2805-BDB991CA3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6663" y="426874"/>
            <a:ext cx="4620782" cy="2475419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58768009-9792-2AFA-C7E5-2A16C38F5AC3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34E94E21-B1E5-EB83-0853-A404B6F53C24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44C2AA34-2CD8-09D7-EE8E-F6B6DBA9CA82}"/>
              </a:ext>
            </a:extLst>
          </p:cNvPr>
          <p:cNvSpPr txBox="1"/>
          <p:nvPr/>
        </p:nvSpPr>
        <p:spPr>
          <a:xfrm>
            <a:off x="6541067" y="5515975"/>
            <a:ext cx="620224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1091A286-58CA-0B51-C2BC-6AA826093B3E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😂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2B89F95A-F784-B024-3CC5-64B3161E0B12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96D3EDAA-EB6D-5863-92AA-589146E4DCB9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EB6CAC2-7125-C7C8-5E7B-311AAB830C45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👍🏽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EECFD4FA-8403-E0EB-F6C3-C8D795690D36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9BED8BA-4137-9AC0-5E8C-2633CB35F581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D4EFC558-3FCF-CF73-0EF5-A091AE1CD312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558AC40B-5DA9-AA07-603B-578D26CE7878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de-AT"/>
              <a:t>🧡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071B997A-9DE2-9305-3C48-63BFC097C1EA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EC220181-7EDF-6AAE-690F-2C02B92B5791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7C4BAE73-E1A7-1B11-97AD-81060614B5A4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AU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😭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B0016BF0-93D5-CEFE-FA0F-BF7182A77E88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C25A3276-1C24-18EC-33B8-BC930B0410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896E8A27-C4BE-B69D-CC16-783592D46A15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6A42446-AF9E-7293-25C2-99AE09159266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38652A9-752E-6064-EC73-63BD878AB279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Which emoji was the most used globally in 2024?</a:t>
            </a:r>
          </a:p>
        </p:txBody>
      </p:sp>
    </p:spTree>
    <p:extLst>
      <p:ext uri="{BB962C8B-B14F-4D97-AF65-F5344CB8AC3E}">
        <p14:creationId xmlns:p14="http://schemas.microsoft.com/office/powerpoint/2010/main" val="248840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hone&#10;&#10;Description automatically generated">
            <a:extLst>
              <a:ext uri="{FF2B5EF4-FFF2-40B4-BE49-F238E27FC236}">
                <a16:creationId xmlns:a16="http://schemas.microsoft.com/office/drawing/2014/main" id="{BDA64EE4-9136-310D-D98E-2A0F9BCDE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80" y="505100"/>
            <a:ext cx="3702240" cy="246392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0129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 medical advice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Anonymous message application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message access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me anything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299260" y="2860778"/>
              <a:ext cx="9593480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13147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213537"/>
            <a:ext cx="8014930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In internet slang, what does AMA stand for?</a:t>
            </a:r>
          </a:p>
        </p:txBody>
      </p:sp>
    </p:spTree>
    <p:extLst>
      <p:ext uri="{BB962C8B-B14F-4D97-AF65-F5344CB8AC3E}">
        <p14:creationId xmlns:p14="http://schemas.microsoft.com/office/powerpoint/2010/main" val="27383194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hone&#10;&#10;Description automatically generated">
            <a:extLst>
              <a:ext uri="{FF2B5EF4-FFF2-40B4-BE49-F238E27FC236}">
                <a16:creationId xmlns:a16="http://schemas.microsoft.com/office/drawing/2014/main" id="{BDA64EE4-9136-310D-D98E-2A0F9BCDE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80" y="505100"/>
            <a:ext cx="3702240" cy="2463927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140605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Against medical advice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Anonymous message application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message access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me anything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8477" y="3055496"/>
            <a:ext cx="7272052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In internet slang, what does AMA stand for?</a:t>
            </a:r>
          </a:p>
        </p:txBody>
      </p:sp>
    </p:spTree>
    <p:extLst>
      <p:ext uri="{BB962C8B-B14F-4D97-AF65-F5344CB8AC3E}">
        <p14:creationId xmlns:p14="http://schemas.microsoft.com/office/powerpoint/2010/main" val="196477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40441AE1-02B6-821C-D732-F9C370AECC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39" b="28232"/>
          <a:stretch/>
        </p:blipFill>
        <p:spPr>
          <a:xfrm>
            <a:off x="3211314" y="272410"/>
            <a:ext cx="5661494" cy="2620622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647384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regulate things like scams and cyber attacks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create social media content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empower Australians to have safer online experiences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monitor internet speed in Australia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1.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the main role of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143107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B6134BB-CB29-95E0-1BB9-BEC4BADF3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" b="1"/>
          <a:stretch/>
        </p:blipFill>
        <p:spPr bwMode="auto">
          <a:xfrm>
            <a:off x="4216474" y="279133"/>
            <a:ext cx="3759052" cy="26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1115292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PageFind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BackRub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SearchMaster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WebCrawler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0501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Google’s original name?</a:t>
            </a:r>
          </a:p>
        </p:txBody>
      </p:sp>
    </p:spTree>
    <p:extLst>
      <p:ext uri="{BB962C8B-B14F-4D97-AF65-F5344CB8AC3E}">
        <p14:creationId xmlns:p14="http://schemas.microsoft.com/office/powerpoint/2010/main" val="1709942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DB6134BB-CB29-95E0-1BB9-BEC4BADF39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" b="1"/>
          <a:stretch/>
        </p:blipFill>
        <p:spPr bwMode="auto">
          <a:xfrm>
            <a:off x="4216474" y="279133"/>
            <a:ext cx="3759052" cy="265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1036683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PageFind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BackRub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SearchMaster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WebCrawler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0501"/>
            <a:ext cx="72720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Google’s original name?</a:t>
            </a:r>
          </a:p>
        </p:txBody>
      </p:sp>
    </p:spTree>
    <p:extLst>
      <p:ext uri="{BB962C8B-B14F-4D97-AF65-F5344CB8AC3E}">
        <p14:creationId xmlns:p14="http://schemas.microsoft.com/office/powerpoint/2010/main" val="306986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3718214A-E5A0-26CE-DB77-6C5B44F3BA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0"/>
          <a:stretch/>
        </p:blipFill>
        <p:spPr bwMode="auto">
          <a:xfrm>
            <a:off x="4151722" y="577377"/>
            <a:ext cx="3888557" cy="23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89115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dating website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photo sharing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810846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music sharing platform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7" y="4192036"/>
            <a:ext cx="3669903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video game stream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325536" y="2860778"/>
              <a:ext cx="954092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4505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YouTube originally designed to be?</a:t>
            </a:r>
          </a:p>
        </p:txBody>
      </p:sp>
    </p:spTree>
    <p:extLst>
      <p:ext uri="{BB962C8B-B14F-4D97-AF65-F5344CB8AC3E}">
        <p14:creationId xmlns:p14="http://schemas.microsoft.com/office/powerpoint/2010/main" val="25518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3718214A-E5A0-26CE-DB77-6C5B44F3BA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0"/>
          <a:stretch/>
        </p:blipFill>
        <p:spPr bwMode="auto">
          <a:xfrm>
            <a:off x="4151722" y="577377"/>
            <a:ext cx="3888557" cy="232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679540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dating website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3338" y="5311884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photo sharing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641114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music sharing platform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FF779F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7" y="4192036"/>
            <a:ext cx="3676163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video game stream site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304515" y="2860778"/>
              <a:ext cx="9582970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30894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FF779F"/>
                </a:solidFill>
                <a:latin typeface="Work Sans" pitchFamily="2" charset="77"/>
              </a:rPr>
              <a:t>10.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638373" y="3194505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was YouTube originally designed to be?</a:t>
            </a:r>
          </a:p>
        </p:txBody>
      </p:sp>
    </p:spTree>
    <p:extLst>
      <p:ext uri="{BB962C8B-B14F-4D97-AF65-F5344CB8AC3E}">
        <p14:creationId xmlns:p14="http://schemas.microsoft.com/office/powerpoint/2010/main" val="377770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1E912811-89CC-B4C1-FD90-3C6106E09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47" y="-199966"/>
            <a:ext cx="3724305" cy="372430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2994507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400"/>
                </a:lnSpc>
              </a:pPr>
              <a:r>
                <a:rPr lang="en-US" sz="4000" b="1">
                  <a:solidFill>
                    <a:srgbClr val="EB8865"/>
                  </a:solidFill>
                  <a:latin typeface="Work Sans" pitchFamily="2" charset="77"/>
                </a:rPr>
                <a:t>Round 3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bg1"/>
                  </a:solidFill>
                  <a:latin typeface="Work Sans" pitchFamily="2" charset="77"/>
                </a:rPr>
                <a:t>Real or AI?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50672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8B5167-F0A9-59F3-A7ED-2F644F476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next to a dog&#10;&#10;AI-generated content may be incorrect.">
            <a:extLst>
              <a:ext uri="{FF2B5EF4-FFF2-40B4-BE49-F238E27FC236}">
                <a16:creationId xmlns:a16="http://schemas.microsoft.com/office/drawing/2014/main" id="{E35239AB-D467-9E00-5C57-70431C911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600" y="1119229"/>
            <a:ext cx="5660799" cy="321622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4621775E-35C6-8DAD-6666-D527199F9FDA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8857AD85-4F78-215A-960E-28163E4E7F30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BEE561F2-A49B-A529-0D98-5592A22FC28C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2CE209EE-1104-D217-C6B1-7FFB0032A90C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A7F523AD-6CEB-E24D-CFC7-0BC6737E9118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C4B207C-22DD-067D-64B8-C3AC31EAFB38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F2585C25-883B-31A1-2FB0-F12E7A6EA403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E520FF6A-CF00-DC42-FC50-6659DDD9F154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303A8706-A7D9-4B13-6B5E-36B9B1081A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21F8D005-543D-3C0E-9B3E-0B7E19A828FE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19A4ED2-50F1-B826-2A24-24226886EF8E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615C136-1FF2-F8D1-8C61-BCD36092C25B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359109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8C8E2D-E6AE-A6B0-2172-3B2E23FAB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itting next to a dog&#10;&#10;AI-generated content may be incorrect.">
            <a:extLst>
              <a:ext uri="{FF2B5EF4-FFF2-40B4-BE49-F238E27FC236}">
                <a16:creationId xmlns:a16="http://schemas.microsoft.com/office/drawing/2014/main" id="{3DE4AA27-1DCD-1D9A-0FFA-576BC60D3D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5600" y="1119229"/>
            <a:ext cx="5660799" cy="321622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CDCA9C-A119-A71D-8C24-84DDF2261A63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ED0FC80C-1AD4-5483-8E7C-85348779D6E7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6E5C8A45-1F87-5D5E-A8EB-E731D446B7CD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1A1DF1A-B2DF-A598-E46E-1E614BB0141A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6736AA86-5325-ED0C-EBD0-EA1BAC68A322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8A29B5F2-EBE8-D68A-BD8E-818F96105B1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C58CE5FF-DC5E-0D7C-28B6-2EE25EDAB85F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3FF9153A-0A00-5539-1938-6A9A177A9D31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579B2850-7A79-C5DF-2515-FFE9A91FBC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A4AB08-8C80-FAF4-AF9F-82A4B8724DC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8B03A62-6C2F-0FCD-F9EC-FFB19D314A83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1.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56C7AC-CBCF-600C-15B1-F3B9EE49B273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16730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80630F-5966-C413-80CE-FCC6D7F70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of mountains and hills&#10;&#10;AI-generated content may be incorrect.">
            <a:extLst>
              <a:ext uri="{FF2B5EF4-FFF2-40B4-BE49-F238E27FC236}">
                <a16:creationId xmlns:a16="http://schemas.microsoft.com/office/drawing/2014/main" id="{B2D70399-E67D-F0A4-B9F1-C28A22A46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566" y="1151527"/>
            <a:ext cx="5256975" cy="2945436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6EEE464F-6837-754E-0C71-916F9B88F235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B8F13417-2874-51F0-CA57-DAD5EB14467B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87885A92-EB82-637E-BC09-12913E0B2549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DCBC7B24-4044-DD45-F42F-1A92C0669BA4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3DF8D62B-FCE5-0736-E61B-8E668BB65F78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432A1F5B-F6A9-B3A1-06CC-D2AA0DF8874E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6B8CB797-F102-DBEB-94F1-B71EA86A6486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BC748DA5-884A-27E8-6D44-F381EEFED09C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03E7534E-6C89-8BBA-7EBD-7515A82D93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DB2FFE6C-B860-76D4-14A2-236768B76738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607798E-5A4D-D72A-6B25-AB991CF8D2E6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56BC190-EFA1-1E82-E798-FECA3B681FAC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9662180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EC787D-5766-69CD-AAF3-F37A7E13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ndscape of mountains and hills&#10;&#10;AI-generated content may be incorrect.">
            <a:extLst>
              <a:ext uri="{FF2B5EF4-FFF2-40B4-BE49-F238E27FC236}">
                <a16:creationId xmlns:a16="http://schemas.microsoft.com/office/drawing/2014/main" id="{A09F0AF9-80C3-6B51-184A-D5A875CE2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566" y="1151527"/>
            <a:ext cx="5256975" cy="2945436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7A76678B-BE50-8192-C8E8-BC82968366B2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6F44F476-0BB4-4266-04A8-93B0CB6D6DDD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4546731B-6727-61D0-3376-3639F1691A5D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FE1F2C31-967F-7A3C-EBD4-037BD5D11E2F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EE287DA-89B0-3891-4030-EBAA2AF3E43D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B39556D9-337E-C82C-07DE-D18380879C07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1ED88D4-185E-B5C1-678F-DF2B754849B2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3561CC71-F308-3675-6C5D-98D34B2B7432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3D08FE6A-711A-A257-D5EE-F5952E0088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1FC774E-C630-DD65-15F0-D61A13CE4307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F1790B7-119F-4C9A-3C56-0B334469F926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2.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C101094-FE7E-AEEC-0E0D-4F31C7A78A67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18147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litvice Lakes National Park in a forest&#10;&#10;Description automatically generated with medium confidence">
            <a:extLst>
              <a:ext uri="{FF2B5EF4-FFF2-40B4-BE49-F238E27FC236}">
                <a16:creationId xmlns:a16="http://schemas.microsoft.com/office/drawing/2014/main" id="{0F964A38-163D-76D1-2D77-676D39FBF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004" y="966100"/>
            <a:ext cx="4953250" cy="3192977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560674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389AF9-43C3-0401-438D-AAD3C6D73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different icons&#10;&#10;AI-generated content may be incorrect.">
            <a:extLst>
              <a:ext uri="{FF2B5EF4-FFF2-40B4-BE49-F238E27FC236}">
                <a16:creationId xmlns:a16="http://schemas.microsoft.com/office/drawing/2014/main" id="{239EADFB-76D7-80C3-5CF5-D592350DB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5130" y="426590"/>
            <a:ext cx="5198537" cy="3249086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8BD8064E-1856-1CDF-A5C9-8702F6C1DA70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30DC499C-52A2-15DE-DB31-1CEF6ACA576F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741658FF-2AB1-D281-1140-0D19D972B812}"/>
              </a:ext>
            </a:extLst>
          </p:cNvPr>
          <p:cNvSpPr txBox="1"/>
          <p:nvPr/>
        </p:nvSpPr>
        <p:spPr>
          <a:xfrm>
            <a:off x="6541067" y="5515975"/>
            <a:ext cx="647384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C417BA54-B51B-1414-0016-F9921E494A21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 people experiencing online abuse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1CFBDB0E-60F2-7C05-F024-1611A71182D5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C24E5C0-48F9-B78A-71C3-E9037A47B485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624C680F-E32F-F190-A186-57E4B943CBD7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At-risk groups only	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4D7B0425-B50D-0228-8319-2F579EE701D4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7830BA1D-8FC0-40EF-31CE-CD6D2D1D7033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289FB2CF-A150-C057-E0B0-717E2DC7C890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7400A2C0-9A03-9AE0-C357-ECF9ED001781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Children only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73856E1-B135-5160-080A-FABB75ED8E61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0A37B3D5-98CA-A4EB-F2DA-15D60885ECCF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96D2C34B-6A50-D5F4-FC38-4336C5A95DBC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Australians	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3A09D960-E4FC-8435-68F5-198DBF175984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B8D987C9-D362-DF82-10F1-8383A4E6D9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3B206A7D-B740-FF33-459E-6C4350424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C3DDA0B-26FF-69B5-8F43-BEB037040CE7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Work Sans" pitchFamily="2" charset="77"/>
                <a:ea typeface="+mn-ea"/>
                <a:cs typeface="+mn-cs"/>
              </a:rPr>
              <a:t>2.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 pitchFamily="2" charset="77"/>
              <a:ea typeface="+mn-ea"/>
              <a:cs typeface="+mn-cs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D057B51-2909-32CE-2693-6AC70515DBDE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 pitchFamily="2" charset="77"/>
                <a:ea typeface="+mn-ea"/>
                <a:cs typeface="+mn-cs"/>
              </a:rPr>
              <a:t>Who can access support from eSafety?</a:t>
            </a:r>
          </a:p>
        </p:txBody>
      </p:sp>
    </p:spTree>
    <p:extLst>
      <p:ext uri="{BB962C8B-B14F-4D97-AF65-F5344CB8AC3E}">
        <p14:creationId xmlns:p14="http://schemas.microsoft.com/office/powerpoint/2010/main" val="26932523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litvice Lakes National Park in a forest&#10;&#10;Description automatically generated with medium confidence">
            <a:extLst>
              <a:ext uri="{FF2B5EF4-FFF2-40B4-BE49-F238E27FC236}">
                <a16:creationId xmlns:a16="http://schemas.microsoft.com/office/drawing/2014/main" id="{0F964A38-163D-76D1-2D77-676D39FBF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004" y="966100"/>
            <a:ext cx="4953250" cy="3192977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3.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4319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miling&#10;&#10;AI-generated content may be incorrect.">
            <a:extLst>
              <a:ext uri="{FF2B5EF4-FFF2-40B4-BE49-F238E27FC236}">
                <a16:creationId xmlns:a16="http://schemas.microsoft.com/office/drawing/2014/main" id="{38FF184A-04C9-A538-AA93-871A38477F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364"/>
          <a:stretch>
            <a:fillRect/>
          </a:stretch>
        </p:blipFill>
        <p:spPr>
          <a:xfrm>
            <a:off x="3628300" y="1618127"/>
            <a:ext cx="5023417" cy="250075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6030739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2E514-6071-ABB1-08D9-D5AEAF326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smiling&#10;&#10;AI-generated content may be incorrect.">
            <a:extLst>
              <a:ext uri="{FF2B5EF4-FFF2-40B4-BE49-F238E27FC236}">
                <a16:creationId xmlns:a16="http://schemas.microsoft.com/office/drawing/2014/main" id="{A3DA07E3-8E49-4BEE-A4D0-E422F2BE6E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364"/>
          <a:stretch>
            <a:fillRect/>
          </a:stretch>
        </p:blipFill>
        <p:spPr>
          <a:xfrm>
            <a:off x="3628300" y="1618127"/>
            <a:ext cx="5023417" cy="250075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76E01F0-4997-E054-0408-E8A54A3155A9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4E04B252-7DDD-BD3D-7BBC-827DE9771924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55A56D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3C1DBEB6-BE00-A9B9-1763-A968528AD597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E81EDE75-ACF7-D636-6C75-FF48D7C600AC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59FC19AB-2FC0-0AE5-98A4-1719418D79A4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34055D38-78FE-E61E-A461-75D90EA3C0D0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5925C6C4-5800-CAD6-078D-89CE372BE880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12B9D3DE-3938-1D5E-285B-8DEDD833101F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3013647D-4BFC-1CA7-8582-47F4CDABAB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2CEDA6D4-2C79-693C-FAB7-183B6119A03D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20E2781-7EE8-79A5-5F06-4735D62B93DD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5363E1-45E1-B960-4C8F-E47E39960158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4738914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7BFE35-A21A-5B48-A1B8-E3E41DD8F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air of headphones on a black surface&#10;&#10;AI-generated content may be incorrect.">
            <a:extLst>
              <a:ext uri="{FF2B5EF4-FFF2-40B4-BE49-F238E27FC236}">
                <a16:creationId xmlns:a16="http://schemas.microsoft.com/office/drawing/2014/main" id="{1F7A9D1E-79EB-6BA8-06CC-844270C33C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348" y="974925"/>
            <a:ext cx="5913304" cy="3360533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7FFEAC8E-1135-237C-6C30-5FAE396B8771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2F5FB4A9-9A77-090E-726E-B0E828FF25A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AF8C4831-D75E-B5FF-E683-8A0EED10972E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BC4E42AE-4F81-5658-2D72-DB4DD616A69A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1F56C3B8-C3F1-715B-23A3-6600CEDE21FD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AF23C057-35EE-D801-CD27-AB70FF2F73ED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F9CB18A7-12A9-4C8F-5469-0840E124E17A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864DFC1E-1F99-7135-2192-D6027218A509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E87C45B0-7617-A52D-9852-DBF92F17E6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85141E84-6FF7-F293-4F69-6E39D1A3EA44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9997D6B-E8BE-8B90-0DDE-A6C937AED127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F708FDA-89A9-2416-60D3-6C44769915B2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4332614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6B9896-92E5-3737-C242-E60741D50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air of headphones on a black surface&#10;&#10;AI-generated content may be incorrect.">
            <a:extLst>
              <a:ext uri="{FF2B5EF4-FFF2-40B4-BE49-F238E27FC236}">
                <a16:creationId xmlns:a16="http://schemas.microsoft.com/office/drawing/2014/main" id="{FF020AFF-CF4B-A987-CEB6-BB0B7E3890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348" y="974925"/>
            <a:ext cx="5913304" cy="3360533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C8F860D5-26A2-40D0-174E-3B34DF4382F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46CB84FA-6BE5-AE5E-E2F8-800F10A5848C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30490726-6168-EFA7-84EC-D30B6F10C48F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C33D348-7701-7A99-6576-16536757D777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DBE25EC6-6B73-0760-BD39-A5F3BDECFDF7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ECBE16E2-E70C-01AC-51BB-C1C0429509D8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BB1307-2CFC-D39F-9C40-142D3AC3E346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C26300F5-1E8F-0C79-2841-96A1E901BAFB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47405B2D-C203-E7F2-797A-726C80DCD2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B2C35250-FF54-A121-DB90-6BDAF61BAC1E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D0CE5B1-0447-88CD-FA1A-11A035B35862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5.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BB68CBF-77D8-CDFE-69D9-BDCC35E5117A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89881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weater and pants in a bathroom&#10;&#10;Description automatically generated">
            <a:extLst>
              <a:ext uri="{FF2B5EF4-FFF2-40B4-BE49-F238E27FC236}">
                <a16:creationId xmlns:a16="http://schemas.microsoft.com/office/drawing/2014/main" id="{0A153E90-7D34-3561-25D1-6C72FD47A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222" y="970070"/>
            <a:ext cx="4331556" cy="3107184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41626468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weater and pants in a bathroom&#10;&#10;Description automatically generated">
            <a:extLst>
              <a:ext uri="{FF2B5EF4-FFF2-40B4-BE49-F238E27FC236}">
                <a16:creationId xmlns:a16="http://schemas.microsoft.com/office/drawing/2014/main" id="{0A153E90-7D34-3561-25D1-6C72FD47A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222" y="970070"/>
            <a:ext cx="4331556" cy="3107184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6.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93797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6D3CBE-846C-0D08-F810-06F2AA6E2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kiing down a snowy mountain&#10;&#10;AI-generated content may be incorrect.">
            <a:extLst>
              <a:ext uri="{FF2B5EF4-FFF2-40B4-BE49-F238E27FC236}">
                <a16:creationId xmlns:a16="http://schemas.microsoft.com/office/drawing/2014/main" id="{A0FFFC0D-4546-EB59-426A-9508EF6760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628" y="1109103"/>
            <a:ext cx="4429948" cy="3334021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88906AC9-548E-0D58-943B-D10A52E013FE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3FF59B86-F160-9772-77FB-D5B29304364B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1D87AF6F-79B3-931D-66A5-C37BDDCB85F0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A6EBEBB0-2C3E-9C3E-E103-E85218867723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0AD8E9EE-DBE2-658F-48FD-4EC760CD16A6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89F8F1B4-2ADE-3437-C633-7D98F17BF741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BFF6C99A-6F48-7659-9F7E-34319B562E13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E5122571-D26D-D383-DFD6-1BD13D1C7482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DC8D1574-4675-2E94-1229-B14679B257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906D6D24-EC70-B944-2477-284EC3BF8D8A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895B2D0-D2B4-F3C7-53C7-344358CF9AE1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ABAF8B0-1E3D-8A79-B507-EE5F8F2C3D4C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4860477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A0228E-B72B-C4E0-10D9-A23DD46BE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kiing down a snowy mountain&#10;&#10;AI-generated content may be incorrect.">
            <a:extLst>
              <a:ext uri="{FF2B5EF4-FFF2-40B4-BE49-F238E27FC236}">
                <a16:creationId xmlns:a16="http://schemas.microsoft.com/office/drawing/2014/main" id="{A03DFB0D-9B14-99DC-70F7-0C4694FE4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628" y="1109103"/>
            <a:ext cx="4429948" cy="3334021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65B39A0D-30F5-DB18-F9EA-02B3C01F98CE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074DDD8E-880F-6276-389F-8076CB71CB60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A9C18BDD-B181-7EAD-17F4-8BCE1AA6661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3C9A4C1E-E822-84B8-4B28-06DB2E44DA4C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D72C733A-E71F-B86E-28AC-80737D484B1B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B979A367-99AF-441F-41A5-7CA41C767073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91A7C255-645A-B5D6-0953-C00082391876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8CE77C8D-31CB-4496-C8A3-149EAA9480BB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3144FAD7-2517-7A66-E2A8-4A969F1F50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AA0EA22C-5E00-242F-D0D8-0318787314D4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9F19D16-D133-C3F0-4C4F-ED88E1CAE9F0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7.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D8EAB03-8463-83EC-F6FD-ECF98A36DAA3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4159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C8C6D7-5236-AE3E-98B0-61AFACF8A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elfie of two girls&#10;&#10;AI-generated content may be incorrect.">
            <a:extLst>
              <a:ext uri="{FF2B5EF4-FFF2-40B4-BE49-F238E27FC236}">
                <a16:creationId xmlns:a16="http://schemas.microsoft.com/office/drawing/2014/main" id="{CC39609B-EA5F-09E6-E699-9272525434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515" y="387684"/>
            <a:ext cx="5601077" cy="420080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899A2AB5-34FB-9C63-0902-8DC668AC11A5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24AE477B-FB7E-A529-9F4F-9CD0CCFCC189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78F8E6E3-CD72-16DD-EF43-5B5803E6914D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32335BEE-D98C-CA62-4961-13AD07D705D6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62FA5A4E-7D08-53EE-B44B-004E0B758D6A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2000A14B-7198-5C0A-D431-DC8B3610D4A7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518CDC25-21E5-BE7A-3396-55B48CDAB4D8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B1E9984D-15C7-07E9-CB56-DCB903DC7D65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49638470-F533-6538-B666-65A626F925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9EF4D21F-7826-D10E-A542-43B0DC1DED23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F75851D-C52A-2265-FDC3-A86A2D6C356B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3B06A50-1CCC-BC36-4A8E-0247791E0685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903004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F23CED-4050-5814-E764-208EB2A6E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ellphone with different icons&#10;&#10;AI-generated content may be incorrect.">
            <a:extLst>
              <a:ext uri="{FF2B5EF4-FFF2-40B4-BE49-F238E27FC236}">
                <a16:creationId xmlns:a16="http://schemas.microsoft.com/office/drawing/2014/main" id="{943886E1-5A5F-2C86-424E-E2653FB2C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5130" y="426590"/>
            <a:ext cx="5198537" cy="3249086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ACC3D705-4B7F-5456-5A2F-B5ECAAF8E957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3A030A07-FCFA-D1C0-7447-DE441789A869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54FC88CE-ECED-1803-A8EF-2C2F5D457141}"/>
              </a:ext>
            </a:extLst>
          </p:cNvPr>
          <p:cNvSpPr txBox="1"/>
          <p:nvPr/>
        </p:nvSpPr>
        <p:spPr>
          <a:xfrm>
            <a:off x="6541066" y="5515975"/>
            <a:ext cx="63833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02238AB8-30C7-18A7-CB07-57D398E42000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Only people experiencing online abuse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6902B7DB-1A05-BCEE-B62A-2D2883CADD2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F35B7034-1D95-D370-3C78-7942A1356F4C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4C70BAC-F7C3-0544-B29D-F5C7C965C4C3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At-risk groups only	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D0374272-C63E-29B7-EBDA-8F5590BAF1AB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6182116B-47F9-D85A-5320-656D9128E154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CBD503A6-71D5-61CB-275E-6261B5C43DAD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DFB6A247-F92E-FED7-1579-0BBC34BED60B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Children only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2D8224DC-58B0-A32E-4AB9-76C5AC0487AD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AB31DAB9-0BA6-19E7-EDDB-3CC06B1F4041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BC0F512A-E9F5-AC3D-A6B6-3D65532F8BE1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Australians	</a:t>
            </a:r>
            <a:endParaRPr kumimoji="0" lang="de-AT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48DF45BD-1B83-14F0-21E1-F7D69BF15D43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9EAB81E9-E4BA-8EC9-0E1A-D0A9E763FA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5B2B563A-F7EB-1725-4672-EE2D10406AAF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2761CEF-7162-3A23-E1AB-7C49102A9264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BDAED5"/>
                </a:solidFill>
                <a:effectLst/>
                <a:uLnTx/>
                <a:uFillTx/>
                <a:latin typeface="Work Sans" pitchFamily="2" charset="77"/>
                <a:ea typeface="+mn-ea"/>
                <a:cs typeface="+mn-cs"/>
              </a:rPr>
              <a:t>2. 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 pitchFamily="2" charset="77"/>
              <a:ea typeface="+mn-ea"/>
              <a:cs typeface="+mn-cs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AD2BDB9-5D70-19D3-D7C7-B82FC4CF7BC9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859006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 pitchFamily="2" charset="77"/>
                <a:ea typeface="+mn-ea"/>
                <a:cs typeface="+mn-cs"/>
              </a:rPr>
              <a:t>Who can access support from eSafety?</a:t>
            </a:r>
          </a:p>
        </p:txBody>
      </p:sp>
    </p:spTree>
    <p:extLst>
      <p:ext uri="{BB962C8B-B14F-4D97-AF65-F5344CB8AC3E}">
        <p14:creationId xmlns:p14="http://schemas.microsoft.com/office/powerpoint/2010/main" val="135902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4EC9F8-B17B-E9D0-2203-8D479C0D7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elfie of two girls&#10;&#10;AI-generated content may be incorrect.">
            <a:extLst>
              <a:ext uri="{FF2B5EF4-FFF2-40B4-BE49-F238E27FC236}">
                <a16:creationId xmlns:a16="http://schemas.microsoft.com/office/drawing/2014/main" id="{98E42E79-A58D-0B72-FC69-4E3629DE2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515" y="405422"/>
            <a:ext cx="5601077" cy="420080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E18C55F3-3399-E34E-7942-AC33F52B4FD4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8DA3E1CE-722B-13B3-5421-2ADE1777BB93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693F72DF-2C9C-7283-F368-8C477A9E8D6F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C01782B-5289-ABF4-7A4B-C0972C4E110F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769B24F8-AED5-3F49-0106-52B270696591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8192AD5C-9F3D-FBD4-3D66-CDBE35822915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3BC6187F-CF27-07F4-D0A3-CE63088B23EB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780D4D31-1EE2-A3D8-6043-297B6F40C57F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CFADDD41-DC01-86B8-6FA1-A88E26C4CA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0B5A2D0C-7F2E-4F10-4860-A5E4B76F60F6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7A7F970-11AF-CAC5-1AB9-A8A93CE1DD22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8.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E4DC538-772E-B055-A321-0D5568E81157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02680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parrot on a branch&#10;&#10;AI-generated content may be incorrect.">
            <a:extLst>
              <a:ext uri="{FF2B5EF4-FFF2-40B4-BE49-F238E27FC236}">
                <a16:creationId xmlns:a16="http://schemas.microsoft.com/office/drawing/2014/main" id="{05F728B6-D30E-8C67-A858-F08B2D9342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353" y="872044"/>
            <a:ext cx="2469401" cy="371644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6465931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1E37ED-EFFC-57C5-8506-EB4090CFC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parrot on a branch&#10;&#10;AI-generated content may be incorrect.">
            <a:extLst>
              <a:ext uri="{FF2B5EF4-FFF2-40B4-BE49-F238E27FC236}">
                <a16:creationId xmlns:a16="http://schemas.microsoft.com/office/drawing/2014/main" id="{51039FB7-4680-B280-1CF7-7426669426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353" y="872044"/>
            <a:ext cx="2469401" cy="3716448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2561BFA2-318E-DD72-F03C-21ECEC7B33A4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BFBD3511-54EC-6530-84D5-CA8D7AF64C01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ABE27FCF-4C3B-F785-83BA-0D652A103700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EDF4082B-DFCE-06A4-A469-71E7C8C94948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FAEA8DDE-94AB-2514-7662-F6D0805D1FC9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8BFEC8A1-52A1-7708-A39D-6EABD22C8D02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6762B6AB-0D52-9B84-E2DE-87BF7B2B4725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44430638-AF0D-2603-B95F-4E71D3475644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E707005E-3B34-0957-5484-3281F355D9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51546B5B-3653-1C58-CB99-B61C0E946B1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0B62045-BE9C-41DC-DF54-ACFC4CAD482F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9.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19AF896-AEC0-10DD-63F6-EACE51FBC8D5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284311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9C25DBEB-6D10-4FFD-AA17-35BF031BB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3282" y="932855"/>
            <a:ext cx="5025436" cy="376091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36799441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4D537100-5F7D-E4CB-8F20-6E8D4A314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078" y="932855"/>
            <a:ext cx="5025436" cy="3760919"/>
          </a:xfrm>
          <a:prstGeom prst="rect">
            <a:avLst/>
          </a:prstGeom>
        </p:spPr>
      </p:pic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5838441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5571667"/>
            <a:ext cx="496626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5375943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5362588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5571667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EB886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5375943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4044685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4273342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EB8865"/>
                </a:solidFill>
                <a:latin typeface="Work Sans" pitchFamily="2" charset="77"/>
              </a:rPr>
              <a:t>4.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416992" y="4397444"/>
            <a:ext cx="8100735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Real or AI?</a:t>
            </a:r>
          </a:p>
        </p:txBody>
      </p:sp>
    </p:spTree>
    <p:extLst>
      <p:ext uri="{BB962C8B-B14F-4D97-AF65-F5344CB8AC3E}">
        <p14:creationId xmlns:p14="http://schemas.microsoft.com/office/powerpoint/2010/main" val="11812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rcular logo with text and a smiley face&#10;&#10;Description automatically generated">
            <a:extLst>
              <a:ext uri="{FF2B5EF4-FFF2-40B4-BE49-F238E27FC236}">
                <a16:creationId xmlns:a16="http://schemas.microsoft.com/office/drawing/2014/main" id="{1E912811-89CC-B4C1-FD90-3C6106E09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47" y="-128063"/>
            <a:ext cx="3724305" cy="372430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68F2DB4F-1622-8577-C609-48F111572E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8C846F-0DC0-0D90-A743-48FC9922136C}"/>
              </a:ext>
            </a:extLst>
          </p:cNvPr>
          <p:cNvGrpSpPr/>
          <p:nvPr/>
        </p:nvGrpSpPr>
        <p:grpSpPr>
          <a:xfrm>
            <a:off x="614484" y="3267777"/>
            <a:ext cx="10963031" cy="2205390"/>
            <a:chOff x="614484" y="1972601"/>
            <a:chExt cx="10963031" cy="220539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9974D781-D11F-2A69-0A84-2E146E61C738}"/>
                </a:ext>
              </a:extLst>
            </p:cNvPr>
            <p:cNvSpPr/>
            <p:nvPr/>
          </p:nvSpPr>
          <p:spPr>
            <a:xfrm>
              <a:off x="614484" y="1972601"/>
              <a:ext cx="10963031" cy="2205390"/>
            </a:xfrm>
            <a:prstGeom prst="roundRect">
              <a:avLst/>
            </a:prstGeom>
            <a:solidFill>
              <a:srgbClr val="002060"/>
            </a:solidFill>
            <a:ln w="38100">
              <a:prstDash val="solid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2910468"/>
                        <a:gd name="connsiteY0" fmla="*/ 485088 h 2916747"/>
                        <a:gd name="connsiteX1" fmla="*/ 485088 w 2910468"/>
                        <a:gd name="connsiteY1" fmla="*/ 0 h 2916747"/>
                        <a:gd name="connsiteX2" fmla="*/ 2425380 w 2910468"/>
                        <a:gd name="connsiteY2" fmla="*/ 0 h 2916747"/>
                        <a:gd name="connsiteX3" fmla="*/ 2910468 w 2910468"/>
                        <a:gd name="connsiteY3" fmla="*/ 485088 h 2916747"/>
                        <a:gd name="connsiteX4" fmla="*/ 2910468 w 2910468"/>
                        <a:gd name="connsiteY4" fmla="*/ 2431659 h 2916747"/>
                        <a:gd name="connsiteX5" fmla="*/ 2425380 w 2910468"/>
                        <a:gd name="connsiteY5" fmla="*/ 2916747 h 2916747"/>
                        <a:gd name="connsiteX6" fmla="*/ 485088 w 2910468"/>
                        <a:gd name="connsiteY6" fmla="*/ 2916747 h 2916747"/>
                        <a:gd name="connsiteX7" fmla="*/ 0 w 2910468"/>
                        <a:gd name="connsiteY7" fmla="*/ 2431659 h 2916747"/>
                        <a:gd name="connsiteX8" fmla="*/ 0 w 2910468"/>
                        <a:gd name="connsiteY8" fmla="*/ 485088 h 29167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10468" h="2916747" fill="none" extrusionOk="0">
                          <a:moveTo>
                            <a:pt x="0" y="485088"/>
                          </a:moveTo>
                          <a:cubicBezTo>
                            <a:pt x="-6387" y="216148"/>
                            <a:pt x="252755" y="29093"/>
                            <a:pt x="485088" y="0"/>
                          </a:cubicBezTo>
                          <a:cubicBezTo>
                            <a:pt x="713098" y="130954"/>
                            <a:pt x="1525373" y="43574"/>
                            <a:pt x="2425380" y="0"/>
                          </a:cubicBezTo>
                          <a:cubicBezTo>
                            <a:pt x="2703874" y="16307"/>
                            <a:pt x="2920720" y="229739"/>
                            <a:pt x="2910468" y="485088"/>
                          </a:cubicBezTo>
                          <a:cubicBezTo>
                            <a:pt x="2760029" y="1351127"/>
                            <a:pt x="2996347" y="2047022"/>
                            <a:pt x="2910468" y="2431659"/>
                          </a:cubicBezTo>
                          <a:cubicBezTo>
                            <a:pt x="2872540" y="2705794"/>
                            <a:pt x="2685122" y="2911113"/>
                            <a:pt x="2425380" y="2916747"/>
                          </a:cubicBezTo>
                          <a:cubicBezTo>
                            <a:pt x="1641450" y="3071944"/>
                            <a:pt x="1126826" y="3079767"/>
                            <a:pt x="485088" y="2916747"/>
                          </a:cubicBezTo>
                          <a:cubicBezTo>
                            <a:pt x="220216" y="2875698"/>
                            <a:pt x="-22128" y="2712487"/>
                            <a:pt x="0" y="2431659"/>
                          </a:cubicBezTo>
                          <a:cubicBezTo>
                            <a:pt x="64656" y="1692198"/>
                            <a:pt x="-17807" y="1061894"/>
                            <a:pt x="0" y="485088"/>
                          </a:cubicBezTo>
                          <a:close/>
                        </a:path>
                        <a:path w="2910468" h="2916747" stroke="0" extrusionOk="0">
                          <a:moveTo>
                            <a:pt x="0" y="485088"/>
                          </a:moveTo>
                          <a:cubicBezTo>
                            <a:pt x="-34443" y="195936"/>
                            <a:pt x="185793" y="11781"/>
                            <a:pt x="485088" y="0"/>
                          </a:cubicBezTo>
                          <a:cubicBezTo>
                            <a:pt x="811863" y="132882"/>
                            <a:pt x="1608970" y="-84951"/>
                            <a:pt x="2425380" y="0"/>
                          </a:cubicBezTo>
                          <a:cubicBezTo>
                            <a:pt x="2661550" y="30993"/>
                            <a:pt x="2902279" y="262445"/>
                            <a:pt x="2910468" y="485088"/>
                          </a:cubicBezTo>
                          <a:cubicBezTo>
                            <a:pt x="2930655" y="1348762"/>
                            <a:pt x="3062948" y="1908881"/>
                            <a:pt x="2910468" y="2431659"/>
                          </a:cubicBezTo>
                          <a:cubicBezTo>
                            <a:pt x="2945994" y="2703781"/>
                            <a:pt x="2710471" y="2881383"/>
                            <a:pt x="2425380" y="2916747"/>
                          </a:cubicBezTo>
                          <a:cubicBezTo>
                            <a:pt x="1859335" y="3004386"/>
                            <a:pt x="944877" y="2844068"/>
                            <a:pt x="485088" y="2916747"/>
                          </a:cubicBezTo>
                          <a:cubicBezTo>
                            <a:pt x="211869" y="2866092"/>
                            <a:pt x="-3403" y="2704295"/>
                            <a:pt x="0" y="2431659"/>
                          </a:cubicBezTo>
                          <a:cubicBezTo>
                            <a:pt x="-38581" y="1930065"/>
                            <a:pt x="63341" y="1198112"/>
                            <a:pt x="0" y="48508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0DD1B53-3468-4C77-8B75-2EDD1D294C59}"/>
                </a:ext>
              </a:extLst>
            </p:cNvPr>
            <p:cNvSpPr txBox="1"/>
            <p:nvPr/>
          </p:nvSpPr>
          <p:spPr>
            <a:xfrm>
              <a:off x="614484" y="2301066"/>
              <a:ext cx="1096303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4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60CDC9"/>
                  </a:solidFill>
                  <a:effectLst/>
                  <a:uLnTx/>
                  <a:uFillTx/>
                  <a:latin typeface="Work Sans" pitchFamily="2" charset="77"/>
                  <a:ea typeface="+mn-ea"/>
                  <a:cs typeface="+mn-cs"/>
                </a:rPr>
                <a:t>Thanks for playing!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C4D7E9F-86F1-956B-D7EC-CC2D9770B344}"/>
                </a:ext>
              </a:extLst>
            </p:cNvPr>
            <p:cNvSpPr txBox="1"/>
            <p:nvPr/>
          </p:nvSpPr>
          <p:spPr>
            <a:xfrm>
              <a:off x="614484" y="3062375"/>
              <a:ext cx="109630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Work Sans" pitchFamily="2" charset="77"/>
                  <a:ea typeface="+mn-ea"/>
                  <a:cs typeface="+mn-cs"/>
                </a:rPr>
                <a:t>Are you the ultimate online safety champion?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18628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79E4183B-1730-A05C-59B9-30D4E56BC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949" y="6029904"/>
            <a:ext cx="2451129" cy="3943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AF9AF9-342A-5196-1101-C689CFB93A88}"/>
              </a:ext>
            </a:extLst>
          </p:cNvPr>
          <p:cNvSpPr txBox="1"/>
          <p:nvPr/>
        </p:nvSpPr>
        <p:spPr>
          <a:xfrm>
            <a:off x="1841003" y="540874"/>
            <a:ext cx="7523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60CDC9"/>
                </a:solidFill>
                <a:latin typeface="Work Sans" pitchFamily="2" charset="77"/>
              </a:rPr>
              <a:t>Explore</a:t>
            </a:r>
            <a:r>
              <a:rPr lang="en-US" sz="3600" b="1">
                <a:solidFill>
                  <a:schemeClr val="bg1"/>
                </a:solidFill>
                <a:latin typeface="Work Sans" pitchFamily="2" charset="77"/>
              </a:rPr>
              <a:t> more ways to support Safer Internet Day 2026</a:t>
            </a:r>
          </a:p>
        </p:txBody>
      </p:sp>
      <p:sp>
        <p:nvSpPr>
          <p:cNvPr id="29" name="Rounded Rectangle 26">
            <a:extLst>
              <a:ext uri="{FF2B5EF4-FFF2-40B4-BE49-F238E27FC236}">
                <a16:creationId xmlns:a16="http://schemas.microsoft.com/office/drawing/2014/main" id="{9E8D1BEC-3C45-43D8-9127-FE3866780990}"/>
              </a:ext>
            </a:extLst>
          </p:cNvPr>
          <p:cNvSpPr/>
          <p:nvPr/>
        </p:nvSpPr>
        <p:spPr>
          <a:xfrm>
            <a:off x="8111689" y="5821616"/>
            <a:ext cx="3633783" cy="52144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9D24BBB8-6811-6233-030A-22AACD791A28}"/>
              </a:ext>
            </a:extLst>
          </p:cNvPr>
          <p:cNvSpPr txBox="1">
            <a:spLocks/>
          </p:cNvSpPr>
          <p:nvPr/>
        </p:nvSpPr>
        <p:spPr>
          <a:xfrm>
            <a:off x="8142115" y="5895861"/>
            <a:ext cx="3596936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8">
              <a:defRPr/>
            </a:pPr>
            <a:r>
              <a:rPr lang="en-GB" sz="2400" b="1" err="1">
                <a:solidFill>
                  <a:srgbClr val="02182E"/>
                </a:solidFill>
                <a:latin typeface="Work Sans SemiBold" pitchFamily="2" charset="77"/>
              </a:rPr>
              <a:t>eSafety.gov.au</a:t>
            </a:r>
            <a:r>
              <a:rPr lang="en-GB" sz="2400" b="1">
                <a:solidFill>
                  <a:srgbClr val="02182E"/>
                </a:solidFill>
                <a:latin typeface="Work Sans SemiBold" pitchFamily="2" charset="77"/>
              </a:rPr>
              <a:t>/SID</a:t>
            </a:r>
          </a:p>
        </p:txBody>
      </p:sp>
      <p:sp>
        <p:nvSpPr>
          <p:cNvPr id="5" name="Rectangle: Rounded Corners 100">
            <a:extLst>
              <a:ext uri="{FF2B5EF4-FFF2-40B4-BE49-F238E27FC236}">
                <a16:creationId xmlns:a16="http://schemas.microsoft.com/office/drawing/2014/main" id="{03A48445-1F59-16C4-285E-861CD13D9ABA}"/>
              </a:ext>
            </a:extLst>
          </p:cNvPr>
          <p:cNvSpPr/>
          <p:nvPr/>
        </p:nvSpPr>
        <p:spPr>
          <a:xfrm flipH="1">
            <a:off x="4991099" y="3775324"/>
            <a:ext cx="3443547" cy="1527984"/>
          </a:xfrm>
          <a:prstGeom prst="round2DiagRect">
            <a:avLst/>
          </a:prstGeom>
          <a:solidFill>
            <a:schemeClr val="accent2"/>
          </a:solidFill>
          <a:ln w="254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ectangle: Rounded Corners 100">
            <a:extLst>
              <a:ext uri="{FF2B5EF4-FFF2-40B4-BE49-F238E27FC236}">
                <a16:creationId xmlns:a16="http://schemas.microsoft.com/office/drawing/2014/main" id="{7B022354-D08E-1211-E37A-884922B7DB07}"/>
              </a:ext>
            </a:extLst>
          </p:cNvPr>
          <p:cNvSpPr/>
          <p:nvPr/>
        </p:nvSpPr>
        <p:spPr>
          <a:xfrm flipH="1">
            <a:off x="4991099" y="1917294"/>
            <a:ext cx="3443547" cy="1616158"/>
          </a:xfrm>
          <a:prstGeom prst="round2DiagRect">
            <a:avLst/>
          </a:prstGeom>
          <a:solidFill>
            <a:schemeClr val="accent3"/>
          </a:solidFill>
          <a:ln w="254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Rectangle: Rounded Corners 100">
            <a:extLst>
              <a:ext uri="{FF2B5EF4-FFF2-40B4-BE49-F238E27FC236}">
                <a16:creationId xmlns:a16="http://schemas.microsoft.com/office/drawing/2014/main" id="{F96D3FB7-C022-9176-F41B-D87A20F4E406}"/>
              </a:ext>
            </a:extLst>
          </p:cNvPr>
          <p:cNvSpPr/>
          <p:nvPr/>
        </p:nvSpPr>
        <p:spPr>
          <a:xfrm flipH="1">
            <a:off x="781948" y="3416486"/>
            <a:ext cx="4034188" cy="1886822"/>
          </a:xfrm>
          <a:prstGeom prst="round2DiagRect">
            <a:avLst/>
          </a:prstGeom>
          <a:solidFill>
            <a:schemeClr val="accent3"/>
          </a:solidFill>
          <a:ln w="254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Rectangle: Rounded Corners 100">
            <a:extLst>
              <a:ext uri="{FF2B5EF4-FFF2-40B4-BE49-F238E27FC236}">
                <a16:creationId xmlns:a16="http://schemas.microsoft.com/office/drawing/2014/main" id="{0631EF06-192D-21A3-E6C4-D35197D161E1}"/>
              </a:ext>
            </a:extLst>
          </p:cNvPr>
          <p:cNvSpPr/>
          <p:nvPr/>
        </p:nvSpPr>
        <p:spPr>
          <a:xfrm flipH="1">
            <a:off x="781948" y="1917294"/>
            <a:ext cx="4034190" cy="1350566"/>
          </a:xfrm>
          <a:prstGeom prst="round2DiagRect">
            <a:avLst/>
          </a:prstGeom>
          <a:solidFill>
            <a:schemeClr val="accent2"/>
          </a:solidFill>
          <a:ln w="254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BFBFEF4-5091-34B4-B19C-E39C3ED2C72B}"/>
              </a:ext>
            </a:extLst>
          </p:cNvPr>
          <p:cNvSpPr txBox="1">
            <a:spLocks/>
          </p:cNvSpPr>
          <p:nvPr/>
        </p:nvSpPr>
        <p:spPr>
          <a:xfrm>
            <a:off x="1883043" y="2223245"/>
            <a:ext cx="2615820" cy="73866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chemeClr val="bg1"/>
                </a:solidFill>
                <a:latin typeface="Work Sans" pitchFamily="2" charset="77"/>
              </a:rPr>
              <a:t>Download 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the resources and promote the assets to your community.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D79CCE82-1056-AB4C-6D0C-95DB4676DDD6}"/>
              </a:ext>
            </a:extLst>
          </p:cNvPr>
          <p:cNvSpPr txBox="1">
            <a:spLocks/>
          </p:cNvSpPr>
          <p:nvPr/>
        </p:nvSpPr>
        <p:spPr>
          <a:xfrm>
            <a:off x="1883043" y="3796953"/>
            <a:ext cx="2674276" cy="123110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rgbClr val="02182E"/>
                </a:solidFill>
                <a:latin typeface="Work Sans" pitchFamily="2" charset="77"/>
              </a:rPr>
              <a:t>Register</a:t>
            </a:r>
            <a:r>
              <a:rPr lang="en-GB" sz="1600">
                <a:solidFill>
                  <a:srgbClr val="02182E"/>
                </a:solidFill>
                <a:latin typeface="Work Sans Medium"/>
              </a:rPr>
              <a:t> for </a:t>
            </a:r>
            <a:r>
              <a:rPr lang="en-GB" sz="1600" err="1">
                <a:solidFill>
                  <a:srgbClr val="02182E"/>
                </a:solidFill>
                <a:latin typeface="Work Sans Medium"/>
              </a:rPr>
              <a:t>eSafety’s</a:t>
            </a:r>
            <a:r>
              <a:rPr lang="en-GB" sz="1600">
                <a:solidFill>
                  <a:srgbClr val="02182E"/>
                </a:solidFill>
                <a:latin typeface="Work Sans Medium"/>
              </a:rPr>
              <a:t>  </a:t>
            </a:r>
            <a:endParaRPr lang="en-US">
              <a:solidFill>
                <a:srgbClr val="02182E"/>
              </a:solidFill>
            </a:endParaRPr>
          </a:p>
          <a:p>
            <a:pPr defTabSz="914378">
              <a:defRPr/>
            </a:pPr>
            <a:r>
              <a:rPr lang="en-GB" sz="1600">
                <a:solidFill>
                  <a:srgbClr val="02182E"/>
                </a:solidFill>
                <a:latin typeface="Work Sans Medium"/>
              </a:rPr>
              <a:t>parent and carer webinar, including one on the updates to social media access for under 16s.</a:t>
            </a:r>
            <a:endParaRPr lang="en-GB" sz="1600">
              <a:solidFill>
                <a:srgbClr val="02182E"/>
              </a:solidFill>
              <a:latin typeface="Work Sans Medium" pitchFamily="2" charset="77"/>
            </a:endParaRP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F04847BF-D1E0-4C13-D9AD-F804A5412B25}"/>
              </a:ext>
            </a:extLst>
          </p:cNvPr>
          <p:cNvSpPr txBox="1">
            <a:spLocks/>
          </p:cNvSpPr>
          <p:nvPr/>
        </p:nvSpPr>
        <p:spPr>
          <a:xfrm>
            <a:off x="6358676" y="4086878"/>
            <a:ext cx="1783439" cy="98488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chemeClr val="bg1"/>
                </a:solidFill>
                <a:latin typeface="Work Sans" pitchFamily="2" charset="77"/>
              </a:rPr>
              <a:t>Use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 the </a:t>
            </a:r>
            <a:r>
              <a:rPr lang="en-GB" sz="1600" err="1">
                <a:solidFill>
                  <a:schemeClr val="bg1"/>
                </a:solidFill>
                <a:latin typeface="Work Sans Medium"/>
              </a:rPr>
              <a:t>eSafety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 Zoom or Teams background at work.</a:t>
            </a:r>
          </a:p>
        </p:txBody>
      </p:sp>
      <p:sp>
        <p:nvSpPr>
          <p:cNvPr id="28" name="Rectangle: Rounded Corners 100">
            <a:extLst>
              <a:ext uri="{FF2B5EF4-FFF2-40B4-BE49-F238E27FC236}">
                <a16:creationId xmlns:a16="http://schemas.microsoft.com/office/drawing/2014/main" id="{9DE8E969-59E2-9A92-8DFF-63F97AAB2FCD}"/>
              </a:ext>
            </a:extLst>
          </p:cNvPr>
          <p:cNvSpPr/>
          <p:nvPr/>
        </p:nvSpPr>
        <p:spPr>
          <a:xfrm flipH="1">
            <a:off x="8609606" y="1933328"/>
            <a:ext cx="2872855" cy="3369980"/>
          </a:xfrm>
          <a:prstGeom prst="round2DiagRect">
            <a:avLst/>
          </a:prstGeom>
          <a:solidFill>
            <a:schemeClr val="accent2"/>
          </a:solidFill>
          <a:ln w="254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7E0AEB9A-34C9-254D-D235-08DA1222B9A6}"/>
              </a:ext>
            </a:extLst>
          </p:cNvPr>
          <p:cNvSpPr txBox="1">
            <a:spLocks/>
          </p:cNvSpPr>
          <p:nvPr/>
        </p:nvSpPr>
        <p:spPr>
          <a:xfrm>
            <a:off x="6257897" y="2346986"/>
            <a:ext cx="1884218" cy="73866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>
                <a:solidFill>
                  <a:srgbClr val="02182E"/>
                </a:solidFill>
                <a:latin typeface="Work Sans Medium"/>
              </a:rPr>
              <a:t>Use </a:t>
            </a:r>
            <a:r>
              <a:rPr lang="en-GB" sz="1600" b="1" err="1">
                <a:solidFill>
                  <a:srgbClr val="02182E"/>
                </a:solidFill>
                <a:latin typeface="Work Sans" pitchFamily="2" charset="77"/>
              </a:rPr>
              <a:t>eSafety’s</a:t>
            </a:r>
            <a:r>
              <a:rPr lang="en-GB" sz="1600" b="1">
                <a:solidFill>
                  <a:srgbClr val="02182E"/>
                </a:solidFill>
                <a:latin typeface="Work Sans" pitchFamily="2" charset="77"/>
              </a:rPr>
              <a:t> Quiz </a:t>
            </a:r>
            <a:r>
              <a:rPr lang="en-GB" sz="1600">
                <a:solidFill>
                  <a:srgbClr val="02182E"/>
                </a:solidFill>
                <a:latin typeface="Work Sans Medium"/>
              </a:rPr>
              <a:t>to test your online safety knowledge.</a:t>
            </a:r>
          </a:p>
        </p:txBody>
      </p:sp>
      <p:pic>
        <p:nvPicPr>
          <p:cNvPr id="33" name="Picture 32" descr="A yellow bell with a black background&#10;&#10;AI-generated content may be incorrect.">
            <a:extLst>
              <a:ext uri="{FF2B5EF4-FFF2-40B4-BE49-F238E27FC236}">
                <a16:creationId xmlns:a16="http://schemas.microsoft.com/office/drawing/2014/main" id="{F7A7E76E-C76D-CA22-6A97-2258B7036A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474" y="3749809"/>
            <a:ext cx="811917" cy="8119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3" descr="A mouse cursor with a yellow light&#10;&#10;AI-generated content may be incorrect.">
            <a:extLst>
              <a:ext uri="{FF2B5EF4-FFF2-40B4-BE49-F238E27FC236}">
                <a16:creationId xmlns:a16="http://schemas.microsoft.com/office/drawing/2014/main" id="{8DD1B355-F526-4602-2366-D5E9CCE5BC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655" y="2202667"/>
            <a:ext cx="605797" cy="6057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 descr="A white video game controller&#10;&#10;AI-generated content may be incorrect.">
            <a:extLst>
              <a:ext uri="{FF2B5EF4-FFF2-40B4-BE49-F238E27FC236}">
                <a16:creationId xmlns:a16="http://schemas.microsoft.com/office/drawing/2014/main" id="{AFB43E43-5948-748F-E06E-64C0A56B41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3928" y="2280523"/>
            <a:ext cx="889699" cy="8896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35" descr="A yellow smiley face with hearts around it&#10;&#10;AI-generated content may be incorrect.">
            <a:extLst>
              <a:ext uri="{FF2B5EF4-FFF2-40B4-BE49-F238E27FC236}">
                <a16:creationId xmlns:a16="http://schemas.microsoft.com/office/drawing/2014/main" id="{79EAA963-8E65-3C37-0E53-5A6C6E293A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60460" y="2232163"/>
            <a:ext cx="882658" cy="8826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42C83305-1F65-5846-0E77-886872146874}"/>
              </a:ext>
            </a:extLst>
          </p:cNvPr>
          <p:cNvSpPr txBox="1">
            <a:spLocks/>
          </p:cNvSpPr>
          <p:nvPr/>
        </p:nvSpPr>
        <p:spPr>
          <a:xfrm>
            <a:off x="8919868" y="3303046"/>
            <a:ext cx="2321229" cy="172354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1600" b="1">
                <a:solidFill>
                  <a:schemeClr val="bg1"/>
                </a:solidFill>
                <a:latin typeface="Work Sans" pitchFamily="2" charset="77"/>
              </a:rPr>
              <a:t>Support Safer Internet Day 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on social using #SID2026 and #</a:t>
            </a:r>
            <a:r>
              <a:rPr lang="en-GB" sz="1600" err="1">
                <a:solidFill>
                  <a:schemeClr val="bg1"/>
                </a:solidFill>
                <a:latin typeface="Work Sans Medium"/>
              </a:rPr>
              <a:t>SaferInternet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 [</a:t>
            </a:r>
            <a:r>
              <a:rPr lang="en-GB" sz="1600" err="1">
                <a:solidFill>
                  <a:schemeClr val="bg1"/>
                </a:solidFill>
                <a:latin typeface="Work Sans Medium"/>
              </a:rPr>
              <a:t>Tag@eSafety</a:t>
            </a:r>
            <a:r>
              <a:rPr lang="en-GB" sz="1600">
                <a:solidFill>
                  <a:schemeClr val="bg1"/>
                </a:solidFill>
                <a:latin typeface="Work Sans Medium"/>
              </a:rPr>
              <a:t> so we can share your post too] Day.</a:t>
            </a:r>
            <a:endParaRPr lang="en-GB" sz="1600">
              <a:solidFill>
                <a:schemeClr val="bg1"/>
              </a:solidFill>
              <a:latin typeface="Work Sans Medium" pitchFamily="2" charset="77"/>
            </a:endParaRPr>
          </a:p>
        </p:txBody>
      </p:sp>
      <p:pic>
        <p:nvPicPr>
          <p:cNvPr id="38" name="Picture 37" descr="A blue and white headphones&#10;&#10;AI-generated content may be incorrect.">
            <a:extLst>
              <a:ext uri="{FF2B5EF4-FFF2-40B4-BE49-F238E27FC236}">
                <a16:creationId xmlns:a16="http://schemas.microsoft.com/office/drawing/2014/main" id="{B0C6DE57-6474-9BDA-CEE6-74590AE1E3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1107" y="4128404"/>
            <a:ext cx="831961" cy="8319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Picture 38" descr="A pink square with a white heart on it&#10;&#10;AI-generated content may be incorrect.">
            <a:extLst>
              <a:ext uri="{FF2B5EF4-FFF2-40B4-BE49-F238E27FC236}">
                <a16:creationId xmlns:a16="http://schemas.microsoft.com/office/drawing/2014/main" id="{B7710E5D-B7F4-2771-5617-C20379FD24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130295">
            <a:off x="636007" y="569739"/>
            <a:ext cx="1143269" cy="114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9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7E980CE4-D5CE-EA27-A224-CE1B883F3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529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602117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above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Image-based abuse (revenge porn)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cyber abuse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Cyberbullying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3.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183766" cy="7232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350" b="1">
                <a:solidFill>
                  <a:schemeClr val="bg1"/>
                </a:solidFill>
                <a:latin typeface="Work Sans SemiBold" pitchFamily="2" charset="77"/>
              </a:rPr>
              <a:t>Which of these issues does the eSafety Commissioner address through their reporting functions?</a:t>
            </a:r>
          </a:p>
        </p:txBody>
      </p:sp>
    </p:spTree>
    <p:extLst>
      <p:ext uri="{BB962C8B-B14F-4D97-AF65-F5344CB8AC3E}">
        <p14:creationId xmlns:p14="http://schemas.microsoft.com/office/powerpoint/2010/main" val="2242158644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7" y="5515975"/>
            <a:ext cx="647384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above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Image-based abuse (revenge porn)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Adult cyber abuse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Cyberbullying	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3.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183766" cy="72327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350" b="1">
                <a:solidFill>
                  <a:schemeClr val="bg1"/>
                </a:solidFill>
                <a:latin typeface="Work Sans SemiBold" pitchFamily="2" charset="77"/>
              </a:rPr>
              <a:t>Which of these issues does the </a:t>
            </a:r>
            <a:r>
              <a:rPr lang="en-GB" sz="2350" b="1" err="1">
                <a:solidFill>
                  <a:schemeClr val="bg1"/>
                </a:solidFill>
                <a:latin typeface="Work Sans SemiBold" pitchFamily="2" charset="77"/>
              </a:rPr>
              <a:t>eSafety</a:t>
            </a:r>
            <a:r>
              <a:rPr lang="en-GB" sz="2350" b="1">
                <a:solidFill>
                  <a:schemeClr val="bg1"/>
                </a:solidFill>
                <a:latin typeface="Work Sans SemiBold" pitchFamily="2" charset="77"/>
              </a:rPr>
              <a:t> Commissioner address through their reporting functions?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5BB781-8494-1FB8-45AD-E6FE74CDA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5293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6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5A56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CC1EE-F416-CACA-8AEB-B1B1471D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using a cell phone&#10;&#10;Description automatically generated">
            <a:extLst>
              <a:ext uri="{FF2B5EF4-FFF2-40B4-BE49-F238E27FC236}">
                <a16:creationId xmlns:a16="http://schemas.microsoft.com/office/drawing/2014/main" id="{6D350B18-717A-B859-28EC-4C3BB39D8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2669" y="299434"/>
            <a:ext cx="4934204" cy="2775093"/>
          </a:xfrm>
          <a:prstGeom prst="rect">
            <a:avLst/>
          </a:prstGeom>
        </p:spPr>
      </p:pic>
      <p:cxnSp>
        <p:nvCxnSpPr>
          <p:cNvPr id="5" name="Answer Line 2">
            <a:extLst>
              <a:ext uri="{FF2B5EF4-FFF2-40B4-BE49-F238E27FC236}">
                <a16:creationId xmlns:a16="http://schemas.microsoft.com/office/drawing/2014/main" id="{7EFBC67C-CFBE-0071-29B9-0BA261F7EC4E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ackground">
            <a:extLst>
              <a:ext uri="{FF2B5EF4-FFF2-40B4-BE49-F238E27FC236}">
                <a16:creationId xmlns:a16="http://schemas.microsoft.com/office/drawing/2014/main" id="{83B09308-6583-D694-8690-0CE25AD099E8}"/>
              </a:ext>
            </a:extLst>
          </p:cNvPr>
          <p:cNvSpPr/>
          <p:nvPr/>
        </p:nvSpPr>
        <p:spPr>
          <a:xfrm>
            <a:off x="6276671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D">
            <a:extLst>
              <a:ext uri="{FF2B5EF4-FFF2-40B4-BE49-F238E27FC236}">
                <a16:creationId xmlns:a16="http://schemas.microsoft.com/office/drawing/2014/main" id="{D1EA22B0-DEEE-966F-AB4B-C3F277920A3F}"/>
              </a:ext>
            </a:extLst>
          </p:cNvPr>
          <p:cNvSpPr txBox="1"/>
          <p:nvPr/>
        </p:nvSpPr>
        <p:spPr>
          <a:xfrm>
            <a:off x="6541066" y="5515975"/>
            <a:ext cx="665491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D:</a:t>
            </a:r>
          </a:p>
        </p:txBody>
      </p:sp>
      <p:sp>
        <p:nvSpPr>
          <p:cNvPr id="16" name="#sl-pollanswer(3)">
            <a:extLst>
              <a:ext uri="{FF2B5EF4-FFF2-40B4-BE49-F238E27FC236}">
                <a16:creationId xmlns:a16="http://schemas.microsoft.com/office/drawing/2014/main" id="{5B754836-4455-6A23-000B-50D23279D36A}"/>
              </a:ext>
            </a:extLst>
          </p:cNvPr>
          <p:cNvSpPr txBox="1"/>
          <p:nvPr/>
        </p:nvSpPr>
        <p:spPr>
          <a:xfrm>
            <a:off x="6987117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images without permission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ackground">
            <a:extLst>
              <a:ext uri="{FF2B5EF4-FFF2-40B4-BE49-F238E27FC236}">
                <a16:creationId xmlns:a16="http://schemas.microsoft.com/office/drawing/2014/main" id="{8CA12F41-8FF1-8D6F-3E16-B245AA49C911}"/>
              </a:ext>
            </a:extLst>
          </p:cNvPr>
          <p:cNvSpPr/>
          <p:nvPr/>
        </p:nvSpPr>
        <p:spPr>
          <a:xfrm>
            <a:off x="1455164" y="5306896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C">
            <a:extLst>
              <a:ext uri="{FF2B5EF4-FFF2-40B4-BE49-F238E27FC236}">
                <a16:creationId xmlns:a16="http://schemas.microsoft.com/office/drawing/2014/main" id="{1B27A653-2021-0F61-2233-D8119EF3220F}"/>
              </a:ext>
            </a:extLst>
          </p:cNvPr>
          <p:cNvSpPr txBox="1"/>
          <p:nvPr/>
        </p:nvSpPr>
        <p:spPr>
          <a:xfrm>
            <a:off x="1719560" y="5515975"/>
            <a:ext cx="511849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C:</a:t>
            </a:r>
          </a:p>
        </p:txBody>
      </p:sp>
      <p:sp>
        <p:nvSpPr>
          <p:cNvPr id="32" name="#sl-pollanswer(2)">
            <a:extLst>
              <a:ext uri="{FF2B5EF4-FFF2-40B4-BE49-F238E27FC236}">
                <a16:creationId xmlns:a16="http://schemas.microsoft.com/office/drawing/2014/main" id="{898E367D-07B1-7A6B-ABBF-6EE1DDC6E218}"/>
              </a:ext>
            </a:extLst>
          </p:cNvPr>
          <p:cNvSpPr txBox="1"/>
          <p:nvPr/>
        </p:nvSpPr>
        <p:spPr>
          <a:xfrm>
            <a:off x="2165610" y="5320251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Commenting on someone’s social media posts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Answer Line 1">
            <a:extLst>
              <a:ext uri="{FF2B5EF4-FFF2-40B4-BE49-F238E27FC236}">
                <a16:creationId xmlns:a16="http://schemas.microsoft.com/office/drawing/2014/main" id="{989C3932-7952-73C6-4EA3-5F88B0CA4BAF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38100">
            <a:solidFill>
              <a:srgbClr val="2F52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ackground">
            <a:extLst>
              <a:ext uri="{FF2B5EF4-FFF2-40B4-BE49-F238E27FC236}">
                <a16:creationId xmlns:a16="http://schemas.microsoft.com/office/drawing/2014/main" id="{A5171865-F7F6-0CC0-BAE9-9A07C4EFD5D6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6" name="B">
            <a:extLst>
              <a:ext uri="{FF2B5EF4-FFF2-40B4-BE49-F238E27FC236}">
                <a16:creationId xmlns:a16="http://schemas.microsoft.com/office/drawing/2014/main" id="{FEDD0E2E-2A80-A359-A210-B19EA8651875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solidFill>
            <a:srgbClr val="002060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37" name="#sl-pollanswer(1)">
            <a:extLst>
              <a:ext uri="{FF2B5EF4-FFF2-40B4-BE49-F238E27FC236}">
                <a16:creationId xmlns:a16="http://schemas.microsoft.com/office/drawing/2014/main" id="{4909707B-AD91-C3DA-E877-B4040A0F23ED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 fontScale="92500" lnSpcReduction="20000"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someone else’s intimate photo or video without their consent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Background">
            <a:extLst>
              <a:ext uri="{FF2B5EF4-FFF2-40B4-BE49-F238E27FC236}">
                <a16:creationId xmlns:a16="http://schemas.microsoft.com/office/drawing/2014/main" id="{BDECBAEA-3041-995F-700B-B6BF74B58EBC}"/>
              </a:ext>
            </a:extLst>
          </p:cNvPr>
          <p:cNvSpPr/>
          <p:nvPr/>
        </p:nvSpPr>
        <p:spPr>
          <a:xfrm>
            <a:off x="1452892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2060"/>
          </a:solidFill>
          <a:ln w="38100"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A">
            <a:extLst>
              <a:ext uri="{FF2B5EF4-FFF2-40B4-BE49-F238E27FC236}">
                <a16:creationId xmlns:a16="http://schemas.microsoft.com/office/drawing/2014/main" id="{14B76261-8CB5-3076-DBFF-4A4CE8D59D0A}"/>
              </a:ext>
            </a:extLst>
          </p:cNvPr>
          <p:cNvSpPr txBox="1"/>
          <p:nvPr/>
        </p:nvSpPr>
        <p:spPr>
          <a:xfrm>
            <a:off x="1717288" y="4387760"/>
            <a:ext cx="514121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de-AT" sz="2800" b="1">
                <a:solidFill>
                  <a:srgbClr val="BDAED5"/>
                </a:solidFill>
                <a:latin typeface="Abadi Extra Light" panose="020B0204020104020204" pitchFamily="34" charset="0"/>
              </a:rPr>
              <a:t>A:</a:t>
            </a:r>
          </a:p>
        </p:txBody>
      </p:sp>
      <p:sp>
        <p:nvSpPr>
          <p:cNvPr id="41" name="#sl-pollanswer(0)">
            <a:extLst>
              <a:ext uri="{FF2B5EF4-FFF2-40B4-BE49-F238E27FC236}">
                <a16:creationId xmlns:a16="http://schemas.microsoft.com/office/drawing/2014/main" id="{053EC495-9956-D1E6-5CAA-928668A16ABE}"/>
              </a:ext>
            </a:extLst>
          </p:cNvPr>
          <p:cNvSpPr txBox="1"/>
          <p:nvPr/>
        </p:nvSpPr>
        <p:spPr>
          <a:xfrm>
            <a:off x="2163338" y="4192036"/>
            <a:ext cx="3378818" cy="870109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 anchorCtr="0">
            <a:normAutofit/>
          </a:bodyPr>
          <a:lstStyle/>
          <a:p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someone’s photo in a meme</a:t>
            </a:r>
            <a:endParaRPr lang="de-AT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Question">
            <a:extLst>
              <a:ext uri="{FF2B5EF4-FFF2-40B4-BE49-F238E27FC236}">
                <a16:creationId xmlns:a16="http://schemas.microsoft.com/office/drawing/2014/main" id="{58BCF19C-F6E4-72E3-C8A5-E35F7341DA5A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  <a:solidFill>
            <a:srgbClr val="002060"/>
          </a:solidFill>
        </p:grpSpPr>
        <p:cxnSp>
          <p:nvCxnSpPr>
            <p:cNvPr id="43" name="Line">
              <a:extLst>
                <a:ext uri="{FF2B5EF4-FFF2-40B4-BE49-F238E27FC236}">
                  <a16:creationId xmlns:a16="http://schemas.microsoft.com/office/drawing/2014/main" id="{AE14ECED-B05C-98BB-F679-AB571F5851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grpFill/>
            <a:ln w="38100">
              <a:solidFill>
                <a:srgbClr val="2F52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Background">
              <a:extLst>
                <a:ext uri="{FF2B5EF4-FFF2-40B4-BE49-F238E27FC236}">
                  <a16:creationId xmlns:a16="http://schemas.microsoft.com/office/drawing/2014/main" id="{4490191A-3E11-F271-6BD0-22ABDF54B679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grpFill/>
            <a:ln w="38100">
              <a:solidFill>
                <a:srgbClr val="2F52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DD1B53-3468-4C77-8B75-2EDD1D294C59}"/>
              </a:ext>
            </a:extLst>
          </p:cNvPr>
          <p:cNvSpPr txBox="1"/>
          <p:nvPr/>
        </p:nvSpPr>
        <p:spPr>
          <a:xfrm>
            <a:off x="1894775" y="2973935"/>
            <a:ext cx="5761584" cy="63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200" b="1">
                <a:solidFill>
                  <a:srgbClr val="BDAED5"/>
                </a:solidFill>
                <a:latin typeface="Work Sans" pitchFamily="2" charset="77"/>
              </a:rPr>
              <a:t>4. </a:t>
            </a:r>
            <a:endParaRPr lang="en-US" sz="3200" b="1">
              <a:solidFill>
                <a:schemeClr val="bg1"/>
              </a:solidFill>
              <a:latin typeface="Work Sans" pitchFamily="2" charset="77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4B5B2A7-D46F-46EE-27E4-9B9627289030}"/>
              </a:ext>
            </a:extLst>
          </p:cNvPr>
          <p:cNvSpPr txBox="1">
            <a:spLocks/>
          </p:cNvSpPr>
          <p:nvPr/>
        </p:nvSpPr>
        <p:spPr>
          <a:xfrm>
            <a:off x="2555342" y="3074528"/>
            <a:ext cx="8070949" cy="86177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8">
              <a:defRPr/>
            </a:pPr>
            <a:r>
              <a:rPr lang="en-GB" sz="2800" b="1">
                <a:solidFill>
                  <a:schemeClr val="bg1"/>
                </a:solidFill>
                <a:latin typeface="Work Sans SemiBold" pitchFamily="2" charset="77"/>
              </a:rPr>
              <a:t>What is image-based abuse, as defined by the eSafety Commissioner?</a:t>
            </a:r>
          </a:p>
        </p:txBody>
      </p:sp>
    </p:spTree>
    <p:extLst>
      <p:ext uri="{BB962C8B-B14F-4D97-AF65-F5344CB8AC3E}">
        <p14:creationId xmlns:p14="http://schemas.microsoft.com/office/powerpoint/2010/main" val="3020599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Safety education colours">
      <a:dk1>
        <a:srgbClr val="333740"/>
      </a:dk1>
      <a:lt1>
        <a:srgbClr val="FFFFFF"/>
      </a:lt1>
      <a:dk2>
        <a:srgbClr val="1C324B"/>
      </a:dk2>
      <a:lt2>
        <a:srgbClr val="CDCDCF"/>
      </a:lt2>
      <a:accent1>
        <a:srgbClr val="2D3EB5"/>
      </a:accent1>
      <a:accent2>
        <a:srgbClr val="5767DC"/>
      </a:accent2>
      <a:accent3>
        <a:srgbClr val="AAB2ED"/>
      </a:accent3>
      <a:accent4>
        <a:srgbClr val="5FCCC9"/>
      </a:accent4>
      <a:accent5>
        <a:srgbClr val="00857E"/>
      </a:accent5>
      <a:accent6>
        <a:srgbClr val="ADE5E3"/>
      </a:accent6>
      <a:hlink>
        <a:srgbClr val="576578"/>
      </a:hlink>
      <a:folHlink>
        <a:srgbClr val="54657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EE1924D58D5D4EA943E2ADEBF9A5A2" ma:contentTypeVersion="18" ma:contentTypeDescription="Create a new document." ma:contentTypeScope="" ma:versionID="639b111da1434b1fc2cbf9a1a8d04589">
  <xsd:schema xmlns:xsd="http://www.w3.org/2001/XMLSchema" xmlns:xs="http://www.w3.org/2001/XMLSchema" xmlns:p="http://schemas.microsoft.com/office/2006/metadata/properties" xmlns:ns2="cc550552-fcf3-4ebf-bc9f-a910a97965e9" xmlns:ns3="50c5d4ca-357f-43be-8aad-fdc315b3ffef" targetNamespace="http://schemas.microsoft.com/office/2006/metadata/properties" ma:root="true" ma:fieldsID="b4b52c694beef37ef24046f4149f557a" ns2:_="" ns3:_="">
    <xsd:import namespace="cc550552-fcf3-4ebf-bc9f-a910a97965e9"/>
    <xsd:import namespace="50c5d4ca-357f-43be-8aad-fdc315b3ff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550552-fcf3-4ebf-bc9f-a910a97965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9f8dbb40-4f13-44e9-bf49-8a7bb6c139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c5d4ca-357f-43be-8aad-fdc315b3ffe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3baf8b22-5a3e-4de3-b150-73c9d1250a8e}" ma:internalName="TaxCatchAll" ma:showField="CatchAllData" ma:web="50c5d4ca-357f-43be-8aad-fdc315b3ff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c5d4ca-357f-43be-8aad-fdc315b3ffef"/>
    <lcf76f155ced4ddcb4097134ff3c332f xmlns="cc550552-fcf3-4ebf-bc9f-a910a97965e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5FCF3A7-F412-47D6-8E35-0AD868F17A4B}">
  <ds:schemaRefs>
    <ds:schemaRef ds:uri="50c5d4ca-357f-43be-8aad-fdc315b3ffef"/>
    <ds:schemaRef ds:uri="cc550552-fcf3-4ebf-bc9f-a910a97965e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442F738-69DA-4EB0-9C2F-CCFC04892F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9B77BA-5037-43ED-AC35-E1D29DE2EA62}">
  <ds:schemaRefs>
    <ds:schemaRef ds:uri="50c5d4ca-357f-43be-8aad-fdc315b3ffef"/>
    <ds:schemaRef ds:uri="cc550552-fcf3-4ebf-bc9f-a910a97965e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66</Slides>
  <Notes>66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Lana Udre</dc:creator>
  <cp:revision>1</cp:revision>
  <dcterms:created xsi:type="dcterms:W3CDTF">2024-11-05T03:17:21Z</dcterms:created>
  <dcterms:modified xsi:type="dcterms:W3CDTF">2025-11-24T23:21:07Z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0x0101006EEE1924D58D5D4EA943E2ADEBF9A5A2</vt:lpwstr>
  </property>
  <property fmtid="{D5CDD505-2E9C-101B-9397-08002B2CF9AE}" pid="3" name="MediaServiceImageTags">
    <vt:lpwstr/>
  </property>
</Properties>
</file>